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7"/>
  </p:notesMasterIdLst>
  <p:handoutMasterIdLst>
    <p:handoutMasterId r:id="rId8"/>
  </p:handoutMasterIdLst>
  <p:sldIdLst>
    <p:sldId id="27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6" userDrawn="1">
          <p15:clr>
            <a:srgbClr val="A4A3A4"/>
          </p15:clr>
        </p15:guide>
        <p15:guide id="2" pos="4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1A0"/>
    <a:srgbClr val="512909"/>
    <a:srgbClr val="595959"/>
    <a:srgbClr val="9F7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82"/>
  </p:normalViewPr>
  <p:slideViewPr>
    <p:cSldViewPr snapToGrid="0" snapToObjects="1">
      <p:cViewPr varScale="1">
        <p:scale>
          <a:sx n="109" d="100"/>
          <a:sy n="109" d="100"/>
        </p:scale>
        <p:origin x="2244" y="102"/>
      </p:cViewPr>
      <p:guideLst>
        <p:guide orient="horz" pos="796"/>
        <p:guide pos="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115" d="100"/>
          <a:sy n="115" d="100"/>
        </p:scale>
        <p:origin x="-50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C5A3-2156-1145-ACE8-C7297A0EE38A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5B42-0146-4E4C-8068-928F62A6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82F6-D077-A642-858C-AFAB88A51A55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6B1D-0BDE-A049-B8D9-9958E62E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242" y="4030137"/>
            <a:ext cx="7925859" cy="690033"/>
          </a:xfrm>
          <a:prstGeom prst="rect">
            <a:avLst/>
          </a:prstGeom>
        </p:spPr>
        <p:txBody>
          <a:bodyPr lIns="0"/>
          <a:lstStyle>
            <a:lvl1pPr algn="l">
              <a:defRPr sz="6600" b="0" i="0"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469" y="5156202"/>
            <a:ext cx="4013199" cy="558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800">
                <a:solidFill>
                  <a:srgbClr val="512909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50900" y="2222500"/>
            <a:ext cx="7683500" cy="34163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595959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04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3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049340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3469" y="1701802"/>
            <a:ext cx="5232400" cy="473073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/>
              <a:buNone/>
              <a:defRPr sz="2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subtitles:</a:t>
            </a:r>
          </a:p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3469" y="2273565"/>
            <a:ext cx="5232400" cy="2447132"/>
          </a:xfrm>
          <a:prstGeom prst="rect">
            <a:avLst/>
          </a:prstGeom>
        </p:spPr>
        <p:txBody>
          <a:bodyPr lIns="0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4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orizonta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643468" y="2183342"/>
            <a:ext cx="7696200" cy="30988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14800" bIns="234000" anchor="t" anchorCtr="0"/>
          <a:lstStyle>
            <a:lvl1pPr marL="0" indent="0" algn="ctr">
              <a:buNone/>
              <a:defRPr sz="1600" b="0" i="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049340"/>
            <a:ext cx="7882465" cy="618595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8166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bIns="795600" anchor="b" anchorCtr="0"/>
          <a:lstStyle>
            <a:lvl1pPr marL="648000" indent="0" algn="l">
              <a:spcBef>
                <a:spcPts val="2376"/>
              </a:spcBef>
              <a:buNone/>
              <a:defRPr sz="1600" cap="none" spc="0">
                <a:solidFill>
                  <a:schemeClr val="bg1">
                    <a:alpha val="82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43469" y="1041400"/>
            <a:ext cx="2832100" cy="219710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38175" y="232701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4610100" y="1263650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00142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nse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54590" y="2334951"/>
            <a:ext cx="3327400" cy="294772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42949" y="1108082"/>
            <a:ext cx="3339041" cy="1125537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90000"/>
              </a:lnSpc>
              <a:defRPr sz="4000"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638175" y="1273175"/>
            <a:ext cx="3695700" cy="2593912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93600" bIns="187200" anchor="b" anchorCtr="1"/>
          <a:lstStyle>
            <a:lvl1pPr marL="0" indent="0" algn="ctr">
              <a:buNone/>
              <a:defRPr sz="1200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&amp; Background Imag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"/>
            <a:ext cx="3340100" cy="5842001"/>
          </a:xfrm>
          <a:prstGeom prst="rect">
            <a:avLst/>
          </a:prstGeom>
          <a:solidFill>
            <a:srgbClr val="9F7F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0402" y="952500"/>
            <a:ext cx="2438400" cy="711200"/>
          </a:xfrm>
          <a:prstGeom prst="rect">
            <a:avLst/>
          </a:prstGeom>
        </p:spPr>
        <p:txBody>
          <a:bodyPr lIns="0" anchor="b"/>
          <a:lstStyle>
            <a:lvl1pPr algn="l">
              <a:lnSpc>
                <a:spcPct val="90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692276"/>
            <a:ext cx="2438400" cy="385762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340101" y="2"/>
            <a:ext cx="5803900" cy="5842001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6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09600" y="3429000"/>
            <a:ext cx="7886700" cy="2336800"/>
          </a:xfrm>
          <a:prstGeom prst="rect">
            <a:avLst/>
          </a:prstGeom>
        </p:spPr>
        <p:txBody>
          <a:bodyPr numCol="3" spcCol="324000"/>
          <a:lstStyle>
            <a:lvl1pPr marL="0" indent="0">
              <a:buFont typeface="Arial"/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vitae </a:t>
            </a:r>
            <a:r>
              <a:rPr lang="en-US" dirty="0" err="1"/>
              <a:t>sem</a:t>
            </a:r>
            <a:r>
              <a:rPr lang="en-US" dirty="0"/>
              <a:t> non lacus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et lacus non,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ac,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et </a:t>
            </a:r>
            <a:r>
              <a:rPr lang="en-US" dirty="0" err="1"/>
              <a:t>ultricies</a:t>
            </a:r>
            <a:r>
              <a:rPr lang="en-US" dirty="0"/>
              <a:t> non,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ligula non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, lacus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non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ex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In semper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at </a:t>
            </a:r>
            <a:r>
              <a:rPr lang="en-US" dirty="0" err="1"/>
              <a:t>efficitur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ac ante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,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quam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id quam.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Nam sit </a:t>
            </a:r>
            <a:r>
              <a:rPr lang="en-US" dirty="0" err="1"/>
              <a:t>amet</a:t>
            </a:r>
            <a:r>
              <a:rPr lang="en-US" dirty="0"/>
              <a:t> lacus dictum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ligula,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id,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non.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enim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09600" y="1257300"/>
            <a:ext cx="2571750" cy="19113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3267075" y="1257300"/>
            <a:ext cx="2571750" cy="191135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924550" y="1257300"/>
            <a:ext cx="2571750" cy="191135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93600" anchor="b" anchorCtr="0"/>
          <a:lstStyle>
            <a:lvl1pPr marL="0" indent="0" algn="ctr">
              <a:buNone/>
              <a:defRPr sz="1200" kern="1200" cap="none" spc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8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1049338"/>
            <a:ext cx="7632700" cy="855662"/>
          </a:xfrm>
          <a:prstGeom prst="rect">
            <a:avLst/>
          </a:prstGeom>
        </p:spPr>
        <p:txBody>
          <a:bodyPr vert="horz" lIns="0"/>
          <a:lstStyle>
            <a:lvl1pPr algn="l">
              <a:defRPr b="1">
                <a:solidFill>
                  <a:srgbClr val="512909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47700" y="2137568"/>
            <a:ext cx="7543800" cy="2447132"/>
          </a:xfrm>
          <a:prstGeom prst="rect">
            <a:avLst/>
          </a:prstGeom>
        </p:spPr>
        <p:txBody>
          <a:bodyPr numCol="2"/>
          <a:lstStyle>
            <a:lvl1pPr marL="285750" indent="-285750">
              <a:buFont typeface="Arial"/>
              <a:buChar char="•"/>
              <a:defRPr sz="1800" baseline="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5" r:id="rId2"/>
    <p:sldLayoutId id="2147493458" r:id="rId3"/>
    <p:sldLayoutId id="2147493459" r:id="rId4"/>
    <p:sldLayoutId id="2147493460" r:id="rId5"/>
    <p:sldLayoutId id="2147493461" r:id="rId6"/>
    <p:sldLayoutId id="2147493463" r:id="rId7"/>
    <p:sldLayoutId id="2147493467" r:id="rId8"/>
    <p:sldLayoutId id="2147493468" r:id="rId9"/>
    <p:sldLayoutId id="2147493469" r:id="rId10"/>
    <p:sldLayoutId id="214749347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arasymc\AppData\Local\Microsoft\Windows\INetCache\Content.Word\Banting square-20180424-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82"/>
          <a:stretch/>
        </p:blipFill>
        <p:spPr bwMode="auto">
          <a:xfrm>
            <a:off x="589085" y="923193"/>
            <a:ext cx="7860323" cy="4888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3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"/>
          <p:cNvSpPr>
            <a:spLocks noGrp="1"/>
          </p:cNvSpPr>
          <p:nvPr>
            <p:ph type="body" sz="half" idx="10"/>
          </p:nvPr>
        </p:nvSpPr>
        <p:spPr>
          <a:xfrm>
            <a:off x="643469" y="1983545"/>
            <a:ext cx="7929032" cy="3019277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Open </a:t>
            </a:r>
            <a:r>
              <a:rPr lang="en-US" dirty="0"/>
              <a:t>to Canadian and International PhDs in all </a:t>
            </a:r>
            <a:r>
              <a:rPr lang="en-US" dirty="0" smtClean="0"/>
              <a:t>disciplines</a:t>
            </a:r>
            <a:endParaRPr lang="en-US" dirty="0" smtClean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Valued </a:t>
            </a:r>
            <a:r>
              <a:rPr lang="en-US" dirty="0"/>
              <a:t>at $</a:t>
            </a:r>
            <a:r>
              <a:rPr lang="en-US" dirty="0" smtClean="0"/>
              <a:t>70,000 (CDN) per year, </a:t>
            </a:r>
            <a:r>
              <a:rPr lang="en-US" dirty="0"/>
              <a:t>for 2 </a:t>
            </a:r>
            <a:r>
              <a:rPr lang="en-US" dirty="0" smtClean="0"/>
              <a:t>years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Perform </a:t>
            </a:r>
            <a:r>
              <a:rPr lang="en-US" dirty="0"/>
              <a:t>research in </a:t>
            </a:r>
            <a:r>
              <a:rPr lang="en-US" dirty="0" smtClean="0"/>
              <a:t>your </a:t>
            </a:r>
            <a:r>
              <a:rPr lang="en-US" dirty="0"/>
              <a:t>field with leading Canadian </a:t>
            </a:r>
            <a:r>
              <a:rPr lang="en-US" dirty="0" smtClean="0"/>
              <a:t>researchers and scholars</a:t>
            </a:r>
            <a:endParaRPr lang="en-US" dirty="0" smtClean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Develop your leadership potential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Position yourself as a research leader of tomorrow</a:t>
            </a:r>
            <a:br>
              <a:rPr lang="en-US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For more information visit: </a:t>
            </a:r>
            <a:r>
              <a:rPr lang="en-US" sz="2000" b="1" dirty="0" smtClean="0">
                <a:solidFill>
                  <a:srgbClr val="FF0000"/>
                </a:solidFill>
              </a:rPr>
              <a:t>umanitoba.ca/banting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450167" y="1049340"/>
            <a:ext cx="8553156" cy="618595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Banting Postdoctoral Fellowships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12008</TotalTime>
  <Words>48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Minion Pro</vt:lpstr>
      <vt:lpstr>Times New Roman</vt:lpstr>
      <vt:lpstr>Office Theme</vt:lpstr>
      <vt:lpstr>PowerPoint Presentation</vt:lpstr>
      <vt:lpstr>Banting Postdoctoral Fellowships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Janine Harasymchuk</cp:lastModifiedBy>
  <cp:revision>196</cp:revision>
  <cp:lastPrinted>2018-04-06T21:10:56Z</cp:lastPrinted>
  <dcterms:created xsi:type="dcterms:W3CDTF">2010-04-12T23:12:02Z</dcterms:created>
  <dcterms:modified xsi:type="dcterms:W3CDTF">2019-04-15T21:13:08Z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