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4"/>
  </p:notesMasterIdLst>
  <p:sldIdLst>
    <p:sldId id="272" r:id="rId3"/>
  </p:sldIdLst>
  <p:sldSz cx="7772400" cy="10058400"/>
  <p:notesSz cx="7010400" cy="9296400"/>
  <p:defaultTextStyle>
    <a:defPPr>
      <a:defRPr lang="en-US"/>
    </a:defPPr>
    <a:lvl1pPr marL="0" algn="l" defTabSz="914269" rtl="0" eaLnBrk="1" latinLnBrk="0" hangingPunct="1">
      <a:defRPr sz="1799" kern="1200">
        <a:solidFill>
          <a:schemeClr val="tx1"/>
        </a:solidFill>
        <a:latin typeface="+mn-lt"/>
        <a:ea typeface="+mn-ea"/>
        <a:cs typeface="+mn-cs"/>
      </a:defRPr>
    </a:lvl1pPr>
    <a:lvl2pPr marL="457135" algn="l" defTabSz="914269" rtl="0" eaLnBrk="1" latinLnBrk="0" hangingPunct="1">
      <a:defRPr sz="1799" kern="1200">
        <a:solidFill>
          <a:schemeClr val="tx1"/>
        </a:solidFill>
        <a:latin typeface="+mn-lt"/>
        <a:ea typeface="+mn-ea"/>
        <a:cs typeface="+mn-cs"/>
      </a:defRPr>
    </a:lvl2pPr>
    <a:lvl3pPr marL="914269" algn="l" defTabSz="914269" rtl="0" eaLnBrk="1" latinLnBrk="0" hangingPunct="1">
      <a:defRPr sz="1799" kern="1200">
        <a:solidFill>
          <a:schemeClr val="tx1"/>
        </a:solidFill>
        <a:latin typeface="+mn-lt"/>
        <a:ea typeface="+mn-ea"/>
        <a:cs typeface="+mn-cs"/>
      </a:defRPr>
    </a:lvl3pPr>
    <a:lvl4pPr marL="1371404" algn="l" defTabSz="914269" rtl="0" eaLnBrk="1" latinLnBrk="0" hangingPunct="1">
      <a:defRPr sz="1799" kern="1200">
        <a:solidFill>
          <a:schemeClr val="tx1"/>
        </a:solidFill>
        <a:latin typeface="+mn-lt"/>
        <a:ea typeface="+mn-ea"/>
        <a:cs typeface="+mn-cs"/>
      </a:defRPr>
    </a:lvl4pPr>
    <a:lvl5pPr marL="1828539" algn="l" defTabSz="914269" rtl="0" eaLnBrk="1" latinLnBrk="0" hangingPunct="1">
      <a:defRPr sz="1799" kern="1200">
        <a:solidFill>
          <a:schemeClr val="tx1"/>
        </a:solidFill>
        <a:latin typeface="+mn-lt"/>
        <a:ea typeface="+mn-ea"/>
        <a:cs typeface="+mn-cs"/>
      </a:defRPr>
    </a:lvl5pPr>
    <a:lvl6pPr marL="2285674" algn="l" defTabSz="914269" rtl="0" eaLnBrk="1" latinLnBrk="0" hangingPunct="1">
      <a:defRPr sz="1799" kern="1200">
        <a:solidFill>
          <a:schemeClr val="tx1"/>
        </a:solidFill>
        <a:latin typeface="+mn-lt"/>
        <a:ea typeface="+mn-ea"/>
        <a:cs typeface="+mn-cs"/>
      </a:defRPr>
    </a:lvl6pPr>
    <a:lvl7pPr marL="2742809" algn="l" defTabSz="914269" rtl="0" eaLnBrk="1" latinLnBrk="0" hangingPunct="1">
      <a:defRPr sz="1799" kern="1200">
        <a:solidFill>
          <a:schemeClr val="tx1"/>
        </a:solidFill>
        <a:latin typeface="+mn-lt"/>
        <a:ea typeface="+mn-ea"/>
        <a:cs typeface="+mn-cs"/>
      </a:defRPr>
    </a:lvl7pPr>
    <a:lvl8pPr marL="3199944" algn="l" defTabSz="914269" rtl="0" eaLnBrk="1" latinLnBrk="0" hangingPunct="1">
      <a:defRPr sz="1799" kern="1200">
        <a:solidFill>
          <a:schemeClr val="tx1"/>
        </a:solidFill>
        <a:latin typeface="+mn-lt"/>
        <a:ea typeface="+mn-ea"/>
        <a:cs typeface="+mn-cs"/>
      </a:defRPr>
    </a:lvl8pPr>
    <a:lvl9pPr marL="3657078" algn="l" defTabSz="914269"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A1A6"/>
    <a:srgbClr val="78A2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58" d="100"/>
          <a:sy n="58" d="100"/>
        </p:scale>
        <p:origin x="2237"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1BD4573-58E7-4156-A133-2731F5F8D1A6}" type="datetimeFigureOut">
              <a:rPr lang="en-US" smtClean="0"/>
              <a:t>6/19/2020</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269" rtl="0" eaLnBrk="1" latinLnBrk="0" hangingPunct="1">
      <a:defRPr sz="1200" kern="1200">
        <a:solidFill>
          <a:schemeClr val="tx1"/>
        </a:solidFill>
        <a:latin typeface="+mn-lt"/>
        <a:ea typeface="+mn-ea"/>
        <a:cs typeface="+mn-cs"/>
      </a:defRPr>
    </a:lvl1pPr>
    <a:lvl2pPr marL="457135" algn="l" defTabSz="914269" rtl="0" eaLnBrk="1" latinLnBrk="0" hangingPunct="1">
      <a:defRPr sz="1200" kern="1200">
        <a:solidFill>
          <a:schemeClr val="tx1"/>
        </a:solidFill>
        <a:latin typeface="+mn-lt"/>
        <a:ea typeface="+mn-ea"/>
        <a:cs typeface="+mn-cs"/>
      </a:defRPr>
    </a:lvl2pPr>
    <a:lvl3pPr marL="914269" algn="l" defTabSz="914269" rtl="0" eaLnBrk="1" latinLnBrk="0" hangingPunct="1">
      <a:defRPr sz="1200" kern="1200">
        <a:solidFill>
          <a:schemeClr val="tx1"/>
        </a:solidFill>
        <a:latin typeface="+mn-lt"/>
        <a:ea typeface="+mn-ea"/>
        <a:cs typeface="+mn-cs"/>
      </a:defRPr>
    </a:lvl3pPr>
    <a:lvl4pPr marL="1371404" algn="l" defTabSz="914269" rtl="0" eaLnBrk="1" latinLnBrk="0" hangingPunct="1">
      <a:defRPr sz="1200" kern="1200">
        <a:solidFill>
          <a:schemeClr val="tx1"/>
        </a:solidFill>
        <a:latin typeface="+mn-lt"/>
        <a:ea typeface="+mn-ea"/>
        <a:cs typeface="+mn-cs"/>
      </a:defRPr>
    </a:lvl4pPr>
    <a:lvl5pPr marL="1828539" algn="l" defTabSz="914269" rtl="0" eaLnBrk="1" latinLnBrk="0" hangingPunct="1">
      <a:defRPr sz="1200" kern="1200">
        <a:solidFill>
          <a:schemeClr val="tx1"/>
        </a:solidFill>
        <a:latin typeface="+mn-lt"/>
        <a:ea typeface="+mn-ea"/>
        <a:cs typeface="+mn-cs"/>
      </a:defRPr>
    </a:lvl5pPr>
    <a:lvl6pPr marL="2285674" algn="l" defTabSz="914269" rtl="0" eaLnBrk="1" latinLnBrk="0" hangingPunct="1">
      <a:defRPr sz="1200" kern="1200">
        <a:solidFill>
          <a:schemeClr val="tx1"/>
        </a:solidFill>
        <a:latin typeface="+mn-lt"/>
        <a:ea typeface="+mn-ea"/>
        <a:cs typeface="+mn-cs"/>
      </a:defRPr>
    </a:lvl6pPr>
    <a:lvl7pPr marL="2742809" algn="l" defTabSz="914269" rtl="0" eaLnBrk="1" latinLnBrk="0" hangingPunct="1">
      <a:defRPr sz="1200" kern="1200">
        <a:solidFill>
          <a:schemeClr val="tx1"/>
        </a:solidFill>
        <a:latin typeface="+mn-lt"/>
        <a:ea typeface="+mn-ea"/>
        <a:cs typeface="+mn-cs"/>
      </a:defRPr>
    </a:lvl7pPr>
    <a:lvl8pPr marL="3199944" algn="l" defTabSz="914269" rtl="0" eaLnBrk="1" latinLnBrk="0" hangingPunct="1">
      <a:defRPr sz="1200" kern="1200">
        <a:solidFill>
          <a:schemeClr val="tx1"/>
        </a:solidFill>
        <a:latin typeface="+mn-lt"/>
        <a:ea typeface="+mn-ea"/>
        <a:cs typeface="+mn-cs"/>
      </a:defRPr>
    </a:lvl8pPr>
    <a:lvl9pPr marL="3657078" algn="l" defTabSz="91426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93938" y="1162050"/>
            <a:ext cx="2422525"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30" name="Date Placeholder 29"/>
          <p:cNvSpPr>
            <a:spLocks noGrp="1"/>
          </p:cNvSpPr>
          <p:nvPr>
            <p:ph type="dt" sz="half" idx="10"/>
          </p:nvPr>
        </p:nvSpPr>
        <p:spPr/>
        <p:txBody>
          <a:bodyPr/>
          <a:lstStyle/>
          <a:p>
            <a:fld id="{021A1D30-C0A0-4124-A783-34D9F15FA0FE}" type="datetime1">
              <a:rPr lang="en-US" smtClean="0"/>
              <a:t>6/19/2020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
        <p:nvSpPr>
          <p:cNvPr id="17" name="Subtitle 16"/>
          <p:cNvSpPr>
            <a:spLocks noGrp="1"/>
          </p:cNvSpPr>
          <p:nvPr>
            <p:ph type="subTitle" idx="1"/>
          </p:nvPr>
        </p:nvSpPr>
        <p:spPr>
          <a:xfrm>
            <a:off x="453389" y="4735187"/>
            <a:ext cx="6676492" cy="2570480"/>
          </a:xfrm>
        </p:spPr>
        <p:txBody>
          <a:bodyPr lIns="0" rIns="18288"/>
          <a:lstStyle>
            <a:lvl1pPr marL="0" marR="22902" indent="0" algn="r">
              <a:buNone/>
              <a:defRPr>
                <a:solidFill>
                  <a:schemeClr val="tx1"/>
                </a:solidFill>
              </a:defRPr>
            </a:lvl1pPr>
            <a:lvl2pPr marL="229017" indent="0" algn="ctr">
              <a:buNone/>
            </a:lvl2pPr>
            <a:lvl3pPr marL="458034" indent="0" algn="ctr">
              <a:buNone/>
            </a:lvl3pPr>
            <a:lvl4pPr marL="687051" indent="0" algn="ctr">
              <a:buNone/>
            </a:lvl4pPr>
            <a:lvl5pPr marL="916068" indent="0" algn="ctr">
              <a:buNone/>
            </a:lvl5pPr>
            <a:lvl6pPr marL="1145087" indent="0" algn="ctr">
              <a:buNone/>
            </a:lvl6pPr>
            <a:lvl7pPr marL="1374104" indent="0" algn="ctr">
              <a:buNone/>
            </a:lvl7pPr>
            <a:lvl8pPr marL="1603120" indent="0" algn="ctr">
              <a:buNone/>
            </a:lvl8pPr>
            <a:lvl9pPr marL="1832138" indent="0" algn="ctr">
              <a:buNone/>
            </a:lvl9pPr>
          </a:lstStyle>
          <a:p>
            <a:r>
              <a:rPr kumimoji="0" lang="en-US" smtClean="0"/>
              <a:t>Click to edit Master subtitle style</a:t>
            </a:r>
            <a:endParaRPr kumimoji="0" lang="en-US"/>
          </a:p>
        </p:txBody>
      </p:sp>
      <p:sp>
        <p:nvSpPr>
          <p:cNvPr id="9" name="Title 8"/>
          <p:cNvSpPr>
            <a:spLocks noGrp="1"/>
          </p:cNvSpPr>
          <p:nvPr>
            <p:ph type="ctrTitle"/>
          </p:nvPr>
        </p:nvSpPr>
        <p:spPr>
          <a:xfrm>
            <a:off x="453391" y="2011680"/>
            <a:ext cx="6673901" cy="268224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2805" b="1">
                <a:ln>
                  <a:noFill/>
                </a:ln>
                <a:solidFill>
                  <a:schemeClr val="tx2"/>
                </a:solidFill>
                <a:effectLst/>
                <a:latin typeface="+mj-lt"/>
                <a:ea typeface="+mj-ea"/>
                <a:cs typeface="+mj-cs"/>
              </a:defRPr>
            </a:lvl1pPr>
          </a:lstStyle>
          <a:p>
            <a:r>
              <a:rPr kumimoji="0" lang="en-US" smtClean="0"/>
              <a:t>Click to edit Master title style</a:t>
            </a:r>
            <a:endParaRPr kumimoji="0" lang="en-US" dirty="0"/>
          </a:p>
        </p:txBody>
      </p:sp>
      <p:cxnSp>
        <p:nvCxnSpPr>
          <p:cNvPr id="5" name="Straight Connector 4"/>
          <p:cNvCxnSpPr/>
          <p:nvPr/>
        </p:nvCxnSpPr>
        <p:spPr>
          <a:xfrm flipV="1">
            <a:off x="1946" y="8709004"/>
            <a:ext cx="5254" cy="8278"/>
          </a:xfrm>
          <a:prstGeom prst="line">
            <a:avLst/>
          </a:prstGeom>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1" y="9106378"/>
            <a:ext cx="7772400" cy="952022"/>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902"/>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1" name="Straight Connector 10"/>
          <p:cNvCxnSpPr/>
          <p:nvPr userDrawn="1"/>
        </p:nvCxnSpPr>
        <p:spPr>
          <a:xfrm flipV="1">
            <a:off x="1946" y="8709004"/>
            <a:ext cx="5254" cy="827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2D5871-AB0F-4B3D-8861-97E78CB7B47E}" type="datetime1">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4418406-4C3F-4F3E-80BD-A22568EA37EB}" type="datetime1">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388621" y="1341127"/>
            <a:ext cx="5116830" cy="7643919"/>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Vertical Title 1"/>
          <p:cNvSpPr>
            <a:spLocks noGrp="1"/>
          </p:cNvSpPr>
          <p:nvPr>
            <p:ph type="title" orient="vert"/>
          </p:nvPr>
        </p:nvSpPr>
        <p:spPr>
          <a:xfrm>
            <a:off x="5634990" y="1341127"/>
            <a:ext cx="1748790" cy="7643919"/>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F28077-7188-48C5-8679-2287FAC952E9}" type="datetime1">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DCB740-6776-4EE9-99FD-96D592FA5A23}" type="datetime1">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Text Placeholder 2"/>
          <p:cNvSpPr>
            <a:spLocks noGrp="1"/>
          </p:cNvSpPr>
          <p:nvPr>
            <p:ph type="body" idx="1"/>
          </p:nvPr>
        </p:nvSpPr>
        <p:spPr>
          <a:xfrm>
            <a:off x="450799" y="3966842"/>
            <a:ext cx="6606540" cy="2214244"/>
          </a:xfrm>
        </p:spPr>
        <p:txBody>
          <a:bodyPr lIns="45720" rIns="45720" anchor="t"/>
          <a:lstStyle>
            <a:lvl1pPr marL="0" indent="0">
              <a:buNone/>
              <a:defRPr sz="1102">
                <a:solidFill>
                  <a:schemeClr val="tx1"/>
                </a:solidFill>
              </a:defRPr>
            </a:lvl1pPr>
            <a:lvl2pPr>
              <a:buNone/>
              <a:defRPr sz="902">
                <a:solidFill>
                  <a:schemeClr val="tx1">
                    <a:tint val="75000"/>
                  </a:schemeClr>
                </a:solidFill>
              </a:defRPr>
            </a:lvl2pPr>
            <a:lvl3pPr>
              <a:buNone/>
              <a:defRPr sz="801">
                <a:solidFill>
                  <a:schemeClr val="tx1">
                    <a:tint val="75000"/>
                  </a:schemeClr>
                </a:solidFill>
              </a:defRPr>
            </a:lvl3pPr>
            <a:lvl4pPr>
              <a:buNone/>
              <a:defRPr sz="702">
                <a:solidFill>
                  <a:schemeClr val="tx1">
                    <a:tint val="75000"/>
                  </a:schemeClr>
                </a:solidFill>
              </a:defRPr>
            </a:lvl4pPr>
            <a:lvl5pPr>
              <a:buNone/>
              <a:defRPr sz="702">
                <a:solidFill>
                  <a:schemeClr val="tx1">
                    <a:tint val="75000"/>
                  </a:schemeClr>
                </a:solidFill>
              </a:defRPr>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450799" y="1931214"/>
            <a:ext cx="6606540" cy="1998269"/>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2805" b="1" cap="none" baseline="0" dirty="0">
                <a:ln w="635">
                  <a:noFill/>
                </a:ln>
                <a:solidFill>
                  <a:schemeClr val="tx2"/>
                </a:solidFill>
                <a:effectLst/>
                <a:latin typeface="+mj-lt"/>
                <a:ea typeface="+mj-ea"/>
                <a:cs typeface="+mj-cs"/>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5F6BD99-6FFD-46C5-B5E2-43A34BDA2566}" type="datetime1">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2"/>
          </p:nvPr>
        </p:nvSpPr>
        <p:spPr>
          <a:xfrm>
            <a:off x="3950970" y="2816125"/>
            <a:ext cx="3432810" cy="6504432"/>
          </a:xfrm>
        </p:spPr>
        <p:txBody>
          <a:bodyPr/>
          <a:lstStyle>
            <a:lvl1pPr>
              <a:defRPr sz="1303"/>
            </a:lvl1pPr>
            <a:lvl2pPr>
              <a:defRPr sz="1202"/>
            </a:lvl2pPr>
            <a:lvl3pPr>
              <a:defRPr sz="1002"/>
            </a:lvl3pPr>
            <a:lvl4pPr>
              <a:defRPr sz="902"/>
            </a:lvl4pPr>
            <a:lvl5pPr>
              <a:defRPr sz="902"/>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Content Placeholder 2"/>
          <p:cNvSpPr>
            <a:spLocks noGrp="1"/>
          </p:cNvSpPr>
          <p:nvPr>
            <p:ph sz="half" idx="1"/>
          </p:nvPr>
        </p:nvSpPr>
        <p:spPr>
          <a:xfrm>
            <a:off x="388621" y="2816125"/>
            <a:ext cx="3432810" cy="6504432"/>
          </a:xfrm>
        </p:spPr>
        <p:txBody>
          <a:bodyPr/>
          <a:lstStyle>
            <a:lvl1pPr>
              <a:defRPr sz="1303"/>
            </a:lvl1pPr>
            <a:lvl2pPr>
              <a:defRPr sz="1202"/>
            </a:lvl2pPr>
            <a:lvl3pPr>
              <a:defRPr sz="1002"/>
            </a:lvl3pPr>
            <a:lvl4pPr>
              <a:defRPr sz="902"/>
            </a:lvl4pPr>
            <a:lvl5pPr>
              <a:defRPr sz="902"/>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388621" y="1032663"/>
            <a:ext cx="6995160" cy="1676400"/>
          </a:xfrm>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022678E-214C-4CF8-97C7-95015FB02960}" type="datetime1">
              <a:rPr lang="en-US" smtClean="0"/>
              <a:t>6/19/2020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
        <p:nvSpPr>
          <p:cNvPr id="6" name="Content Placeholder 5"/>
          <p:cNvSpPr>
            <a:spLocks noGrp="1"/>
          </p:cNvSpPr>
          <p:nvPr>
            <p:ph sz="quarter" idx="4"/>
          </p:nvPr>
        </p:nvSpPr>
        <p:spPr>
          <a:xfrm>
            <a:off x="3948275" y="3688082"/>
            <a:ext cx="3435509" cy="5640389"/>
          </a:xfrm>
        </p:spPr>
        <p:txBody>
          <a:bodyPr tIns="0"/>
          <a:lstStyle>
            <a:lvl1pPr>
              <a:defRPr sz="1102"/>
            </a:lvl1pPr>
            <a:lvl2pPr>
              <a:defRPr sz="1002"/>
            </a:lvl2pPr>
            <a:lvl3pPr>
              <a:defRPr sz="902"/>
            </a:lvl3pPr>
            <a:lvl4pPr>
              <a:defRPr sz="801"/>
            </a:lvl4pPr>
            <a:lvl5pPr>
              <a:defRPr sz="801"/>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3"/>
          </p:nvPr>
        </p:nvSpPr>
        <p:spPr>
          <a:xfrm>
            <a:off x="3948275" y="2727650"/>
            <a:ext cx="3435509" cy="960437"/>
          </a:xfrm>
        </p:spPr>
        <p:txBody>
          <a:bodyPr lIns="45720" tIns="0" rIns="45720" bIns="0" anchor="ctr"/>
          <a:lstStyle>
            <a:lvl1pPr marL="0" indent="0">
              <a:buNone/>
              <a:defRPr sz="1202" b="1" cap="none" baseline="0">
                <a:solidFill>
                  <a:schemeClr val="tx1"/>
                </a:solidFill>
                <a:effectLst/>
              </a:defRPr>
            </a:lvl1pPr>
            <a:lvl2pPr>
              <a:buNone/>
              <a:defRPr sz="1002" b="1"/>
            </a:lvl2pPr>
            <a:lvl3pPr>
              <a:buNone/>
              <a:defRPr sz="902" b="1"/>
            </a:lvl3pPr>
            <a:lvl4pPr>
              <a:buNone/>
              <a:defRPr sz="801" b="1"/>
            </a:lvl4pPr>
            <a:lvl5pPr>
              <a:buNone/>
              <a:defRPr sz="801"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3" y="3688082"/>
            <a:ext cx="3434159" cy="5640389"/>
          </a:xfrm>
        </p:spPr>
        <p:txBody>
          <a:bodyPr tIns="0"/>
          <a:lstStyle>
            <a:lvl1pPr>
              <a:defRPr sz="1102"/>
            </a:lvl1pPr>
            <a:lvl2pPr>
              <a:defRPr sz="1002"/>
            </a:lvl2pPr>
            <a:lvl3pPr>
              <a:defRPr sz="902"/>
            </a:lvl3pPr>
            <a:lvl4pPr>
              <a:defRPr sz="801"/>
            </a:lvl4pPr>
            <a:lvl5pPr>
              <a:defRPr sz="801"/>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1"/>
          </p:nvPr>
        </p:nvSpPr>
        <p:spPr>
          <a:xfrm>
            <a:off x="388623" y="2721031"/>
            <a:ext cx="3434159" cy="967049"/>
          </a:xfrm>
        </p:spPr>
        <p:txBody>
          <a:bodyPr lIns="45720" tIns="0" rIns="45720" bIns="0" anchor="ctr">
            <a:noAutofit/>
          </a:bodyPr>
          <a:lstStyle>
            <a:lvl1pPr marL="0" indent="0">
              <a:buNone/>
              <a:defRPr sz="1202" b="1" cap="none" baseline="0">
                <a:solidFill>
                  <a:schemeClr val="tx1"/>
                </a:solidFill>
                <a:effectLst/>
              </a:defRPr>
            </a:lvl1pPr>
            <a:lvl2pPr>
              <a:buNone/>
              <a:defRPr sz="1002" b="1"/>
            </a:lvl2pPr>
            <a:lvl3pPr>
              <a:buNone/>
              <a:defRPr sz="902" b="1"/>
            </a:lvl3pPr>
            <a:lvl4pPr>
              <a:buNone/>
              <a:defRPr sz="801" b="1"/>
            </a:lvl4pPr>
            <a:lvl5pPr>
              <a:buNone/>
              <a:defRPr sz="801" b="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388621" y="1032663"/>
            <a:ext cx="6995160" cy="1676400"/>
          </a:xfrm>
        </p:spPr>
        <p:txBody>
          <a:bodyPr tIns="45720" anchor="b"/>
          <a:lstStyle>
            <a:lvl1pP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55660E0-FA77-4473-A859-74127B089143}" type="datetime1">
              <a:rPr lang="en-US" smtClean="0"/>
              <a:t>6/19/2020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
        <p:nvSpPr>
          <p:cNvPr id="2" name="Title 1"/>
          <p:cNvSpPr>
            <a:spLocks noGrp="1"/>
          </p:cNvSpPr>
          <p:nvPr>
            <p:ph type="title"/>
          </p:nvPr>
        </p:nvSpPr>
        <p:spPr>
          <a:xfrm>
            <a:off x="388620" y="1032663"/>
            <a:ext cx="7059930" cy="16764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2504"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6/19/2020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5197C5C-1CD1-417D-A89C-14747F5222C7}" type="datetime1">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1"/>
          </p:nvPr>
        </p:nvSpPr>
        <p:spPr>
          <a:xfrm>
            <a:off x="3038794" y="2458720"/>
            <a:ext cx="4344987" cy="6705600"/>
          </a:xfrm>
        </p:spPr>
        <p:txBody>
          <a:bodyPr tIns="0"/>
          <a:lstStyle>
            <a:lvl1pPr>
              <a:defRPr sz="1402"/>
            </a:lvl1pPr>
            <a:lvl2pPr>
              <a:defRPr sz="1303"/>
            </a:lvl2pPr>
            <a:lvl3pPr>
              <a:defRPr sz="1202"/>
            </a:lvl3pPr>
            <a:lvl4pPr>
              <a:defRPr sz="1002"/>
            </a:lvl4pPr>
            <a:lvl5pPr>
              <a:defRPr sz="902"/>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582932" y="2458720"/>
            <a:ext cx="2331720" cy="6705600"/>
          </a:xfrm>
        </p:spPr>
        <p:txBody>
          <a:bodyPr lIns="18288" rIns="18288"/>
          <a:lstStyle>
            <a:lvl1pPr marL="0" indent="0" algn="l">
              <a:buNone/>
              <a:defRPr sz="702"/>
            </a:lvl1pPr>
            <a:lvl2pPr indent="0" algn="l">
              <a:buNone/>
              <a:defRPr sz="601"/>
            </a:lvl2pPr>
            <a:lvl3pPr indent="0" algn="l">
              <a:buNone/>
              <a:defRPr sz="500"/>
            </a:lvl3pPr>
            <a:lvl4pPr indent="0" algn="l">
              <a:buNone/>
              <a:defRPr sz="451"/>
            </a:lvl4pPr>
            <a:lvl5pPr indent="0" algn="l">
              <a:buNone/>
              <a:defRPr sz="45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582932" y="754383"/>
            <a:ext cx="2331720" cy="1704340"/>
          </a:xfrm>
        </p:spPr>
        <p:txBody>
          <a:bodyPr lIns="0" anchor="b">
            <a:noAutofit/>
          </a:bodyPr>
          <a:lstStyle>
            <a:lvl1pPr algn="l" rtl="0">
              <a:spcBef>
                <a:spcPct val="0"/>
              </a:spcBef>
              <a:buNone/>
              <a:defRPr sz="1303"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2690890" y="1625180"/>
            <a:ext cx="4469130" cy="603504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902"/>
          </a:p>
        </p:txBody>
      </p:sp>
      <p:sp>
        <p:nvSpPr>
          <p:cNvPr id="12" name="Right Triangle 11"/>
          <p:cNvSpPr/>
          <p:nvPr/>
        </p:nvSpPr>
        <p:spPr>
          <a:xfrm rot="420000" flipV="1">
            <a:off x="6803514" y="7860996"/>
            <a:ext cx="132131" cy="227990"/>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902"/>
          </a:p>
        </p:txBody>
      </p:sp>
      <p:sp>
        <p:nvSpPr>
          <p:cNvPr id="5" name="Date Placeholder 4"/>
          <p:cNvSpPr>
            <a:spLocks noGrp="1"/>
          </p:cNvSpPr>
          <p:nvPr>
            <p:ph type="dt" sz="half" idx="10"/>
          </p:nvPr>
        </p:nvSpPr>
        <p:spPr/>
        <p:txBody>
          <a:bodyPr/>
          <a:lstStyle/>
          <a:p>
            <a:fld id="{1359EFBB-CFA1-4AA8-9123-F0B52DBD84FE}" type="datetime1">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865621" y="9322654"/>
            <a:ext cx="518160" cy="535517"/>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8095" y="8531014"/>
            <a:ext cx="7788592" cy="1527386"/>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45802" tIns="22900" rIns="45802" bIns="22900" anchor="t" compatLnSpc="1"/>
          <a:lstStyle/>
          <a:p>
            <a:pPr marL="0" algn="l" rtl="0" eaLnBrk="1" latinLnBrk="0" hangingPunct="1"/>
            <a:endParaRPr kumimoji="0" lang="en-US" sz="902">
              <a:solidFill>
                <a:schemeClr val="tx1"/>
              </a:solidFill>
              <a:latin typeface="+mn-lt"/>
              <a:ea typeface="+mn-ea"/>
              <a:cs typeface="+mn-cs"/>
            </a:endParaRPr>
          </a:p>
        </p:txBody>
      </p:sp>
      <p:sp>
        <p:nvSpPr>
          <p:cNvPr id="11" name="Freeform 10"/>
          <p:cNvSpPr>
            <a:spLocks/>
          </p:cNvSpPr>
          <p:nvPr/>
        </p:nvSpPr>
        <p:spPr bwMode="auto">
          <a:xfrm flipV="1">
            <a:off x="3724277" y="9122416"/>
            <a:ext cx="4048125" cy="93599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45802" tIns="22900" rIns="45802" bIns="22900" anchor="t" compatLnSpc="1"/>
          <a:lstStyle/>
          <a:p>
            <a:pPr marL="0" algn="l" rtl="0" eaLnBrk="1" latinLnBrk="0" hangingPunct="1"/>
            <a:endParaRPr kumimoji="0" lang="en-US" sz="902">
              <a:solidFill>
                <a:schemeClr val="tx1"/>
              </a:solidFill>
              <a:latin typeface="+mn-lt"/>
              <a:ea typeface="+mn-ea"/>
              <a:cs typeface="+mn-cs"/>
            </a:endParaRPr>
          </a:p>
        </p:txBody>
      </p:sp>
      <p:sp>
        <p:nvSpPr>
          <p:cNvPr id="3" name="Picture Placeholder 2"/>
          <p:cNvSpPr>
            <a:spLocks noGrp="1"/>
          </p:cNvSpPr>
          <p:nvPr>
            <p:ph type="pic" idx="1"/>
          </p:nvPr>
        </p:nvSpPr>
        <p:spPr>
          <a:xfrm rot="420000">
            <a:off x="2962924" y="1759292"/>
            <a:ext cx="3925062" cy="5766816"/>
          </a:xfrm>
          <a:prstGeom prst="rect">
            <a:avLst/>
          </a:prstGeom>
          <a:solidFill>
            <a:schemeClr val="bg2"/>
          </a:solidFill>
          <a:ln w="3000" cap="rnd">
            <a:solidFill>
              <a:srgbClr val="C0C0C0"/>
            </a:solidFill>
            <a:round/>
          </a:ln>
          <a:effectLst/>
        </p:spPr>
        <p:txBody>
          <a:bodyPr/>
          <a:lstStyle>
            <a:lvl1pPr marL="0" indent="0">
              <a:buNone/>
              <a:defRPr sz="1603"/>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18160" y="4148887"/>
            <a:ext cx="1878330" cy="3196336"/>
          </a:xfrm>
        </p:spPr>
        <p:txBody>
          <a:bodyPr lIns="64008" rIns="45720" bIns="45720" anchor="t"/>
          <a:lstStyle>
            <a:lvl1pPr marL="0" indent="0" algn="l">
              <a:spcBef>
                <a:spcPts val="126"/>
              </a:spcBef>
              <a:buFontTx/>
              <a:buNone/>
              <a:defRPr sz="651"/>
            </a:lvl1pPr>
            <a:lvl2pPr>
              <a:defRPr sz="601"/>
            </a:lvl2pPr>
            <a:lvl3pPr>
              <a:defRPr sz="500"/>
            </a:lvl3pPr>
            <a:lvl4pPr>
              <a:defRPr sz="451"/>
            </a:lvl4pPr>
            <a:lvl5pPr>
              <a:defRPr sz="45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518162" y="1726268"/>
            <a:ext cx="1880921" cy="2321178"/>
          </a:xfrm>
        </p:spPr>
        <p:txBody>
          <a:bodyPr vert="horz" lIns="45720" tIns="45720" rIns="45720" bIns="45720" anchor="b"/>
          <a:lstStyle>
            <a:lvl1pPr algn="l">
              <a:buNone/>
              <a:defRPr sz="1002" b="1">
                <a:solidFill>
                  <a:schemeClr val="tx2"/>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18504" y="-10478"/>
            <a:ext cx="7803466" cy="10090165"/>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2"/>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902">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902">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902"/>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902"/>
                </a:p>
              </p:txBody>
            </p:sp>
          </p:grpSp>
        </p:grpSp>
      </p:grpSp>
      <p:sp>
        <p:nvSpPr>
          <p:cNvPr id="10" name="Date Placeholder 9"/>
          <p:cNvSpPr>
            <a:spLocks noGrp="1"/>
          </p:cNvSpPr>
          <p:nvPr>
            <p:ph type="dt" sz="half" idx="2"/>
          </p:nvPr>
        </p:nvSpPr>
        <p:spPr>
          <a:xfrm>
            <a:off x="388621" y="9322654"/>
            <a:ext cx="1813560" cy="535517"/>
          </a:xfrm>
          <a:prstGeom prst="rect">
            <a:avLst/>
          </a:prstGeom>
        </p:spPr>
        <p:txBody>
          <a:bodyPr vert="horz" lIns="0" tIns="0" rIns="0" bIns="0" anchor="b"/>
          <a:lstStyle>
            <a:lvl1pPr algn="l" eaLnBrk="1" latinLnBrk="0" hangingPunct="1">
              <a:defRPr kumimoji="0" sz="601">
                <a:solidFill>
                  <a:schemeClr val="tx1"/>
                </a:solidFill>
              </a:defRPr>
            </a:lvl1pPr>
          </a:lstStyle>
          <a:p>
            <a:fld id="{61146459-E3C3-4969-9224-5ED50B492D17}" type="datetime1">
              <a:rPr lang="en-US" smtClean="0"/>
              <a:t>6/19/2020</a:t>
            </a:fld>
            <a:endParaRPr lang="en-US"/>
          </a:p>
        </p:txBody>
      </p:sp>
      <p:sp>
        <p:nvSpPr>
          <p:cNvPr id="22" name="Footer Placeholder 21"/>
          <p:cNvSpPr>
            <a:spLocks noGrp="1"/>
          </p:cNvSpPr>
          <p:nvPr>
            <p:ph type="ftr" sz="quarter" idx="3"/>
          </p:nvPr>
        </p:nvSpPr>
        <p:spPr>
          <a:xfrm>
            <a:off x="2266952" y="9322654"/>
            <a:ext cx="2849880" cy="535517"/>
          </a:xfrm>
          <a:prstGeom prst="rect">
            <a:avLst/>
          </a:prstGeom>
        </p:spPr>
        <p:txBody>
          <a:bodyPr vert="horz" lIns="0" tIns="0" rIns="0" bIns="0" anchor="b"/>
          <a:lstStyle>
            <a:lvl1pPr algn="l" eaLnBrk="1" latinLnBrk="0" hangingPunct="1">
              <a:defRPr kumimoji="0" sz="601">
                <a:solidFill>
                  <a:schemeClr val="tx1"/>
                </a:solidFill>
              </a:defRPr>
            </a:lvl1pPr>
          </a:lstStyle>
          <a:p>
            <a:endParaRPr lang="en-US"/>
          </a:p>
        </p:txBody>
      </p:sp>
      <p:sp>
        <p:nvSpPr>
          <p:cNvPr id="18" name="Slide Number Placeholder 17"/>
          <p:cNvSpPr>
            <a:spLocks noGrp="1"/>
          </p:cNvSpPr>
          <p:nvPr>
            <p:ph type="sldNum" sz="quarter" idx="4"/>
          </p:nvPr>
        </p:nvSpPr>
        <p:spPr>
          <a:xfrm>
            <a:off x="6736080" y="9322654"/>
            <a:ext cx="647700" cy="535517"/>
          </a:xfrm>
          <a:prstGeom prst="rect">
            <a:avLst/>
          </a:prstGeom>
        </p:spPr>
        <p:txBody>
          <a:bodyPr vert="horz" lIns="0" tIns="0" rIns="0" bIns="0" anchor="b"/>
          <a:lstStyle>
            <a:lvl1pPr algn="r" eaLnBrk="1" latinLnBrk="0" hangingPunct="1">
              <a:defRPr kumimoji="0" sz="601">
                <a:solidFill>
                  <a:schemeClr val="tx1"/>
                </a:solidFill>
              </a:defRPr>
            </a:lvl1pPr>
          </a:lstStyle>
          <a:p>
            <a:fld id="{401CF334-2D5C-4859-84A6-CA7E6E43FAEB}" type="slidenum">
              <a:rPr lang="en-US" smtClean="0"/>
              <a:pPr/>
              <a:t>‹#›</a:t>
            </a:fld>
            <a:endParaRPr lang="en-US"/>
          </a:p>
        </p:txBody>
      </p:sp>
      <p:sp>
        <p:nvSpPr>
          <p:cNvPr id="30" name="Text Placeholder 29"/>
          <p:cNvSpPr>
            <a:spLocks noGrp="1"/>
          </p:cNvSpPr>
          <p:nvPr>
            <p:ph type="body" idx="1"/>
          </p:nvPr>
        </p:nvSpPr>
        <p:spPr>
          <a:xfrm>
            <a:off x="388621" y="2838704"/>
            <a:ext cx="6995160" cy="6437376"/>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9" name="Title Placeholder 8"/>
          <p:cNvSpPr>
            <a:spLocks noGrp="1"/>
          </p:cNvSpPr>
          <p:nvPr>
            <p:ph type="title"/>
          </p:nvPr>
        </p:nvSpPr>
        <p:spPr>
          <a:xfrm>
            <a:off x="388621" y="1032663"/>
            <a:ext cx="6995160" cy="1676400"/>
          </a:xfrm>
          <a:prstGeom prst="rect">
            <a:avLst/>
          </a:prstGeom>
        </p:spPr>
        <p:txBody>
          <a:bodyPr vert="horz" lIns="0" rIns="0" bIns="0" anchor="b">
            <a:normAutofit/>
          </a:bodyPr>
          <a:lstStyle/>
          <a:p>
            <a:r>
              <a:rPr kumimoji="0" lang="en-US" smtClean="0"/>
              <a:t>Click to edit Master title style</a:t>
            </a:r>
            <a:endParaRPr kumimoji="0" lang="en-US"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2504" b="0" kern="1200">
          <a:ln>
            <a:noFill/>
          </a:ln>
          <a:solidFill>
            <a:schemeClr val="tx2"/>
          </a:solidFill>
          <a:effectLst/>
          <a:latin typeface="+mj-lt"/>
          <a:ea typeface="+mj-ea"/>
          <a:cs typeface="+mj-cs"/>
        </a:defRPr>
      </a:lvl1pPr>
    </p:titleStyle>
    <p:bodyStyle>
      <a:lvl1pPr marL="137410" indent="-137410" algn="l" rtl="0" eaLnBrk="1" latinLnBrk="0" hangingPunct="1">
        <a:spcBef>
          <a:spcPct val="20000"/>
        </a:spcBef>
        <a:buClr>
          <a:schemeClr val="accent3"/>
        </a:buClr>
        <a:buSzPct val="95000"/>
        <a:buFont typeface="Wingdings 2"/>
        <a:buChar char=""/>
        <a:defRPr kumimoji="0" sz="1303" kern="1200">
          <a:solidFill>
            <a:schemeClr val="tx1"/>
          </a:solidFill>
          <a:latin typeface="+mn-lt"/>
          <a:ea typeface="+mn-ea"/>
          <a:cs typeface="+mn-cs"/>
        </a:defRPr>
      </a:lvl1pPr>
      <a:lvl2pPr marL="320625" indent="-123669" algn="l" rtl="0" eaLnBrk="1" latinLnBrk="0" hangingPunct="1">
        <a:spcBef>
          <a:spcPct val="20000"/>
        </a:spcBef>
        <a:buClr>
          <a:schemeClr val="accent1"/>
        </a:buClr>
        <a:buSzPct val="85000"/>
        <a:buFont typeface="Wingdings 2"/>
        <a:buChar char=""/>
        <a:defRPr kumimoji="0" sz="1202" kern="1200">
          <a:solidFill>
            <a:schemeClr val="tx1"/>
          </a:solidFill>
          <a:latin typeface="+mn-lt"/>
          <a:ea typeface="+mn-ea"/>
          <a:cs typeface="+mn-cs"/>
        </a:defRPr>
      </a:lvl2pPr>
      <a:lvl3pPr marL="458034" indent="-123669" algn="l" rtl="0" eaLnBrk="1" latinLnBrk="0" hangingPunct="1">
        <a:spcBef>
          <a:spcPct val="20000"/>
        </a:spcBef>
        <a:buClr>
          <a:schemeClr val="accent2"/>
        </a:buClr>
        <a:buSzPct val="70000"/>
        <a:buFont typeface="Wingdings 2"/>
        <a:buChar char=""/>
        <a:defRPr kumimoji="0" sz="1051" kern="1200">
          <a:solidFill>
            <a:schemeClr val="tx1"/>
          </a:solidFill>
          <a:latin typeface="+mn-lt"/>
          <a:ea typeface="+mn-ea"/>
          <a:cs typeface="+mn-cs"/>
        </a:defRPr>
      </a:lvl3pPr>
      <a:lvl4pPr marL="595444" indent="-105348" algn="l" rtl="0" eaLnBrk="1" latinLnBrk="0" hangingPunct="1">
        <a:spcBef>
          <a:spcPct val="20000"/>
        </a:spcBef>
        <a:buClr>
          <a:schemeClr val="accent3"/>
        </a:buClr>
        <a:buSzPct val="65000"/>
        <a:buFont typeface="Wingdings 2"/>
        <a:buChar char=""/>
        <a:defRPr kumimoji="0" sz="1002" kern="1200">
          <a:solidFill>
            <a:schemeClr val="tx1"/>
          </a:solidFill>
          <a:latin typeface="+mn-lt"/>
          <a:ea typeface="+mn-ea"/>
          <a:cs typeface="+mn-cs"/>
        </a:defRPr>
      </a:lvl4pPr>
      <a:lvl5pPr marL="732855" indent="-105348" algn="l" rtl="0" eaLnBrk="1" latinLnBrk="0" hangingPunct="1">
        <a:spcBef>
          <a:spcPct val="20000"/>
        </a:spcBef>
        <a:buClr>
          <a:schemeClr val="accent4"/>
        </a:buClr>
        <a:buSzPct val="65000"/>
        <a:buFont typeface="Wingdings 2"/>
        <a:buChar char=""/>
        <a:defRPr kumimoji="0" sz="1002" kern="1200">
          <a:solidFill>
            <a:schemeClr val="tx1"/>
          </a:solidFill>
          <a:latin typeface="+mn-lt"/>
          <a:ea typeface="+mn-ea"/>
          <a:cs typeface="+mn-cs"/>
        </a:defRPr>
      </a:lvl5pPr>
      <a:lvl6pPr marL="870265" indent="-105348" algn="l" rtl="0" eaLnBrk="1" latinLnBrk="0" hangingPunct="1">
        <a:spcBef>
          <a:spcPct val="20000"/>
        </a:spcBef>
        <a:buClr>
          <a:schemeClr val="accent5"/>
        </a:buClr>
        <a:buSzPct val="80000"/>
        <a:buFont typeface="Wingdings 2"/>
        <a:buChar char=""/>
        <a:defRPr kumimoji="0" sz="902" kern="1200">
          <a:solidFill>
            <a:schemeClr val="tx1"/>
          </a:solidFill>
          <a:latin typeface="+mn-lt"/>
          <a:ea typeface="+mn-ea"/>
          <a:cs typeface="+mn-cs"/>
        </a:defRPr>
      </a:lvl6pPr>
      <a:lvl7pPr marL="961873" indent="-91607" algn="l" rtl="0" eaLnBrk="1" latinLnBrk="0" hangingPunct="1">
        <a:spcBef>
          <a:spcPct val="20000"/>
        </a:spcBef>
        <a:buClr>
          <a:schemeClr val="accent6"/>
        </a:buClr>
        <a:buSzPct val="80000"/>
        <a:buFont typeface="Wingdings 2"/>
        <a:buChar char=""/>
        <a:defRPr kumimoji="0" sz="801" kern="1200" baseline="0">
          <a:solidFill>
            <a:schemeClr val="tx1"/>
          </a:solidFill>
          <a:latin typeface="+mn-lt"/>
          <a:ea typeface="+mn-ea"/>
          <a:cs typeface="+mn-cs"/>
        </a:defRPr>
      </a:lvl7pPr>
      <a:lvl8pPr marL="1099283" indent="-91607" algn="l" rtl="0" eaLnBrk="1" latinLnBrk="0" hangingPunct="1">
        <a:spcBef>
          <a:spcPct val="20000"/>
        </a:spcBef>
        <a:buClr>
          <a:schemeClr val="tx2"/>
        </a:buClr>
        <a:buChar char="•"/>
        <a:defRPr kumimoji="0" sz="801" kern="1200">
          <a:solidFill>
            <a:schemeClr val="tx1"/>
          </a:solidFill>
          <a:latin typeface="+mn-lt"/>
          <a:ea typeface="+mn-ea"/>
          <a:cs typeface="+mn-cs"/>
        </a:defRPr>
      </a:lvl8pPr>
      <a:lvl9pPr marL="1236693" indent="-91607" algn="l" rtl="0" eaLnBrk="1" latinLnBrk="0" hangingPunct="1">
        <a:spcBef>
          <a:spcPct val="20000"/>
        </a:spcBef>
        <a:buClr>
          <a:schemeClr val="tx2"/>
        </a:buClr>
        <a:buFontTx/>
        <a:buChar char="•"/>
        <a:defRPr kumimoji="0" sz="702"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29017" algn="l" rtl="0" eaLnBrk="1" latinLnBrk="0" hangingPunct="1">
        <a:defRPr kumimoji="0" kern="1200">
          <a:solidFill>
            <a:schemeClr val="tx1"/>
          </a:solidFill>
          <a:latin typeface="+mn-lt"/>
          <a:ea typeface="+mn-ea"/>
          <a:cs typeface="+mn-cs"/>
        </a:defRPr>
      </a:lvl2pPr>
      <a:lvl3pPr marL="458034" algn="l" rtl="0" eaLnBrk="1" latinLnBrk="0" hangingPunct="1">
        <a:defRPr kumimoji="0" kern="1200">
          <a:solidFill>
            <a:schemeClr val="tx1"/>
          </a:solidFill>
          <a:latin typeface="+mn-lt"/>
          <a:ea typeface="+mn-ea"/>
          <a:cs typeface="+mn-cs"/>
        </a:defRPr>
      </a:lvl3pPr>
      <a:lvl4pPr marL="687051" algn="l" rtl="0" eaLnBrk="1" latinLnBrk="0" hangingPunct="1">
        <a:defRPr kumimoji="0" kern="1200">
          <a:solidFill>
            <a:schemeClr val="tx1"/>
          </a:solidFill>
          <a:latin typeface="+mn-lt"/>
          <a:ea typeface="+mn-ea"/>
          <a:cs typeface="+mn-cs"/>
        </a:defRPr>
      </a:lvl4pPr>
      <a:lvl5pPr marL="916068" algn="l" rtl="0" eaLnBrk="1" latinLnBrk="0" hangingPunct="1">
        <a:defRPr kumimoji="0" kern="1200">
          <a:solidFill>
            <a:schemeClr val="tx1"/>
          </a:solidFill>
          <a:latin typeface="+mn-lt"/>
          <a:ea typeface="+mn-ea"/>
          <a:cs typeface="+mn-cs"/>
        </a:defRPr>
      </a:lvl5pPr>
      <a:lvl6pPr marL="1145087" algn="l" rtl="0" eaLnBrk="1" latinLnBrk="0" hangingPunct="1">
        <a:defRPr kumimoji="0" kern="1200">
          <a:solidFill>
            <a:schemeClr val="tx1"/>
          </a:solidFill>
          <a:latin typeface="+mn-lt"/>
          <a:ea typeface="+mn-ea"/>
          <a:cs typeface="+mn-cs"/>
        </a:defRPr>
      </a:lvl6pPr>
      <a:lvl7pPr marL="1374104" algn="l" rtl="0" eaLnBrk="1" latinLnBrk="0" hangingPunct="1">
        <a:defRPr kumimoji="0" kern="1200">
          <a:solidFill>
            <a:schemeClr val="tx1"/>
          </a:solidFill>
          <a:latin typeface="+mn-lt"/>
          <a:ea typeface="+mn-ea"/>
          <a:cs typeface="+mn-cs"/>
        </a:defRPr>
      </a:lvl7pPr>
      <a:lvl8pPr marL="1603120" algn="l" rtl="0" eaLnBrk="1" latinLnBrk="0" hangingPunct="1">
        <a:defRPr kumimoji="0" kern="1200">
          <a:solidFill>
            <a:schemeClr val="tx1"/>
          </a:solidFill>
          <a:latin typeface="+mn-lt"/>
          <a:ea typeface="+mn-ea"/>
          <a:cs typeface="+mn-cs"/>
        </a:defRPr>
      </a:lvl8pPr>
      <a:lvl9pPr marL="183213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bit.ly/37Ix4VT" TargetMode="External"/><Relationship Id="rId5" Type="http://schemas.openxmlformats.org/officeDocument/2006/relationships/hyperlink" Target="https://bit.ly/3hEjLdD" TargetMode="External"/><Relationship Id="rId4" Type="http://schemas.openxmlformats.org/officeDocument/2006/relationships/hyperlink" Target="http://www.mhiknet.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0240" y="1227338"/>
            <a:ext cx="2720517" cy="1027046"/>
          </a:xfrm>
          <a:prstGeom prst="rect">
            <a:avLst/>
          </a:prstGeom>
        </p:spPr>
      </p:pic>
      <p:sp>
        <p:nvSpPr>
          <p:cNvPr id="9" name="TextBox 8"/>
          <p:cNvSpPr txBox="1"/>
          <p:nvPr/>
        </p:nvSpPr>
        <p:spPr>
          <a:xfrm>
            <a:off x="4161183" y="1361832"/>
            <a:ext cx="3360846" cy="892552"/>
          </a:xfrm>
          <a:prstGeom prst="rect">
            <a:avLst/>
          </a:prstGeom>
          <a:noFill/>
          <a:ln>
            <a:noFill/>
          </a:ln>
        </p:spPr>
        <p:txBody>
          <a:bodyPr wrap="square" rtlCol="0">
            <a:spAutoFit/>
          </a:bodyPr>
          <a:lstStyle/>
          <a:p>
            <a:pPr algn="ctr"/>
            <a:r>
              <a:rPr lang="en-US" sz="2600" b="1" dirty="0">
                <a:solidFill>
                  <a:srgbClr val="78A22F"/>
                </a:solidFill>
                <a:latin typeface="Calibri" panose="020F0502020204030204" pitchFamily="34" charset="0"/>
                <a:ea typeface="Segoe UI" panose="020B0502040204020203" pitchFamily="34" charset="0"/>
                <a:cs typeface="Segoe UI" panose="020B0502040204020203" pitchFamily="34" charset="0"/>
              </a:rPr>
              <a:t>EDUCATION SESSIONS</a:t>
            </a:r>
          </a:p>
          <a:p>
            <a:pPr algn="ctr"/>
            <a:r>
              <a:rPr lang="en-US" sz="2600" b="1" dirty="0" smtClean="0">
                <a:solidFill>
                  <a:srgbClr val="99A1A6"/>
                </a:solidFill>
                <a:latin typeface="Calibri" panose="020F0502020204030204" pitchFamily="34" charset="0"/>
                <a:ea typeface="Segoe UI" panose="020B0502040204020203" pitchFamily="34" charset="0"/>
                <a:cs typeface="Segoe UI" panose="020B0502040204020203" pitchFamily="34" charset="0"/>
              </a:rPr>
              <a:t>Summer 2020</a:t>
            </a:r>
            <a:endParaRPr lang="en-US" sz="2600" b="1" dirty="0">
              <a:solidFill>
                <a:srgbClr val="99A1A6"/>
              </a:solidFill>
              <a:latin typeface="Calibri" panose="020F0502020204030204" pitchFamily="34" charset="0"/>
              <a:ea typeface="Segoe UI" panose="020B0502040204020203" pitchFamily="34" charset="0"/>
              <a:cs typeface="Segoe UI" panose="020B0502040204020203" pitchFamily="34" charset="0"/>
            </a:endParaRPr>
          </a:p>
        </p:txBody>
      </p:sp>
      <p:sp>
        <p:nvSpPr>
          <p:cNvPr id="3" name="TextBox 2"/>
          <p:cNvSpPr txBox="1"/>
          <p:nvPr/>
        </p:nvSpPr>
        <p:spPr>
          <a:xfrm>
            <a:off x="239486" y="2666796"/>
            <a:ext cx="7282543" cy="5940088"/>
          </a:xfrm>
          <a:prstGeom prst="rect">
            <a:avLst/>
          </a:prstGeom>
          <a:noFill/>
          <a:ln>
            <a:noFill/>
          </a:ln>
        </p:spPr>
        <p:txBody>
          <a:bodyPr wrap="square" rtlCol="0">
            <a:spAutoFit/>
          </a:bodyPr>
          <a:lstStyle/>
          <a:p>
            <a:pPr lvl="0" algn="ctr"/>
            <a:r>
              <a:rPr lang="en-US" sz="1600" dirty="0" smtClean="0">
                <a:solidFill>
                  <a:prstClr val="black">
                    <a:lumMod val="75000"/>
                    <a:lumOff val="25000"/>
                  </a:prstClr>
                </a:solidFill>
                <a:latin typeface="Calibri" panose="020F0502020204030204" pitchFamily="34" charset="0"/>
              </a:rPr>
              <a:t>All MHIKNET education events are </a:t>
            </a:r>
            <a:r>
              <a:rPr lang="en-US" sz="1600" i="1" dirty="0" smtClean="0">
                <a:solidFill>
                  <a:prstClr val="black">
                    <a:lumMod val="75000"/>
                    <a:lumOff val="25000"/>
                  </a:prstClr>
                </a:solidFill>
                <a:latin typeface="Calibri" panose="020F0502020204030204" pitchFamily="34" charset="0"/>
              </a:rPr>
              <a:t>free</a:t>
            </a:r>
            <a:r>
              <a:rPr lang="en-US" sz="1600" dirty="0" smtClean="0">
                <a:solidFill>
                  <a:prstClr val="black">
                    <a:lumMod val="75000"/>
                    <a:lumOff val="25000"/>
                  </a:prstClr>
                </a:solidFill>
                <a:latin typeface="Calibri" panose="020F0502020204030204" pitchFamily="34" charset="0"/>
              </a:rPr>
              <a:t> to attend and we encourage you to circulate these events with your colleagues. If you’re not able to attend these sessions live, or you’re interested in viewing our previous sessions, you can view the recordings at </a:t>
            </a:r>
            <a:r>
              <a:rPr lang="en-US" sz="1600" dirty="0" smtClean="0">
                <a:solidFill>
                  <a:prstClr val="black">
                    <a:lumMod val="75000"/>
                    <a:lumOff val="25000"/>
                  </a:prstClr>
                </a:solidFill>
                <a:latin typeface="Calibri" panose="020F0502020204030204" pitchFamily="34" charset="0"/>
                <a:hlinkClick r:id="rId4"/>
              </a:rPr>
              <a:t>www.mhiknet.ca</a:t>
            </a:r>
            <a:r>
              <a:rPr lang="en-US" sz="1600" dirty="0" smtClean="0">
                <a:solidFill>
                  <a:prstClr val="black">
                    <a:lumMod val="75000"/>
                    <a:lumOff val="25000"/>
                  </a:prstClr>
                </a:solidFill>
                <a:latin typeface="Calibri" panose="020F0502020204030204" pitchFamily="34" charset="0"/>
              </a:rPr>
              <a:t> </a:t>
            </a:r>
          </a:p>
          <a:p>
            <a:pPr lvl="0"/>
            <a:endParaRPr lang="en-US" sz="1200" b="1" dirty="0" smtClean="0">
              <a:solidFill>
                <a:srgbClr val="78A22F"/>
              </a:solidFill>
              <a:latin typeface="Calibri" panose="020F0502020204030204" pitchFamily="34" charset="0"/>
            </a:endParaRPr>
          </a:p>
          <a:p>
            <a:pPr lvl="0"/>
            <a:r>
              <a:rPr lang="en-US" sz="3000" b="1" dirty="0" smtClean="0">
                <a:solidFill>
                  <a:srgbClr val="78A22F"/>
                </a:solidFill>
                <a:latin typeface="Calibri" panose="020F0502020204030204" pitchFamily="34" charset="0"/>
              </a:rPr>
              <a:t>Consumer Health</a:t>
            </a:r>
            <a:endParaRPr lang="en-US" sz="3000" b="1" dirty="0">
              <a:solidFill>
                <a:srgbClr val="78A22F"/>
              </a:solidFill>
              <a:latin typeface="Calibri" panose="020F0502020204030204" pitchFamily="34" charset="0"/>
            </a:endParaRPr>
          </a:p>
          <a:p>
            <a:pPr lvl="0"/>
            <a:r>
              <a:rPr lang="en-US" sz="2800" b="1" dirty="0" smtClean="0">
                <a:solidFill>
                  <a:srgbClr val="99A1A6"/>
                </a:solidFill>
                <a:latin typeface="Calibri" panose="020F0502020204030204" pitchFamily="34" charset="0"/>
              </a:rPr>
              <a:t>July 22</a:t>
            </a:r>
            <a:r>
              <a:rPr lang="en-US" sz="2800" b="1" baseline="30000" dirty="0" smtClean="0">
                <a:solidFill>
                  <a:srgbClr val="99A1A6"/>
                </a:solidFill>
                <a:latin typeface="Calibri" panose="020F0502020204030204" pitchFamily="34" charset="0"/>
              </a:rPr>
              <a:t>nd</a:t>
            </a:r>
            <a:r>
              <a:rPr lang="en-US" sz="2800" b="1" dirty="0" smtClean="0">
                <a:solidFill>
                  <a:srgbClr val="99A1A6"/>
                </a:solidFill>
                <a:latin typeface="Calibri" panose="020F0502020204030204" pitchFamily="34" charset="0"/>
              </a:rPr>
              <a:t> (free, online</a:t>
            </a:r>
            <a:r>
              <a:rPr lang="en-US" sz="2800" b="1" dirty="0">
                <a:solidFill>
                  <a:srgbClr val="99A1A6"/>
                </a:solidFill>
                <a:latin typeface="Calibri" panose="020F0502020204030204" pitchFamily="34" charset="0"/>
              </a:rPr>
              <a:t>)</a:t>
            </a:r>
          </a:p>
          <a:p>
            <a:pPr lvl="0"/>
            <a:r>
              <a:rPr lang="en-US" sz="2000" b="1" dirty="0" smtClean="0">
                <a:solidFill>
                  <a:srgbClr val="99A1A6"/>
                </a:solidFill>
                <a:latin typeface="Calibri" panose="020F0502020204030204" pitchFamily="34" charset="0"/>
              </a:rPr>
              <a:t>10:00 </a:t>
            </a:r>
            <a:r>
              <a:rPr lang="en-US" sz="2000" b="1" dirty="0" smtClean="0">
                <a:solidFill>
                  <a:srgbClr val="99A1A6"/>
                </a:solidFill>
                <a:latin typeface="Calibri" panose="020F0502020204030204" pitchFamily="34" charset="0"/>
              </a:rPr>
              <a:t>a</a:t>
            </a:r>
            <a:r>
              <a:rPr lang="en-US" sz="2000" b="1" dirty="0" smtClean="0">
                <a:solidFill>
                  <a:srgbClr val="99A1A6"/>
                </a:solidFill>
                <a:latin typeface="Calibri" panose="020F0502020204030204" pitchFamily="34" charset="0"/>
              </a:rPr>
              <a:t>m – 11:00 </a:t>
            </a:r>
            <a:r>
              <a:rPr lang="en-US" sz="2000" b="1" dirty="0" smtClean="0">
                <a:solidFill>
                  <a:srgbClr val="99A1A6"/>
                </a:solidFill>
                <a:latin typeface="Calibri" panose="020F0502020204030204" pitchFamily="34" charset="0"/>
              </a:rPr>
              <a:t>a</a:t>
            </a:r>
            <a:r>
              <a:rPr lang="en-US" sz="2000" b="1" dirty="0" smtClean="0">
                <a:solidFill>
                  <a:srgbClr val="99A1A6"/>
                </a:solidFill>
                <a:latin typeface="Calibri" panose="020F0502020204030204" pitchFamily="34" charset="0"/>
              </a:rPr>
              <a:t>m | Register Here</a:t>
            </a:r>
            <a:r>
              <a:rPr lang="en-US" sz="2000" b="1">
                <a:solidFill>
                  <a:srgbClr val="99A1A6"/>
                </a:solidFill>
                <a:latin typeface="Calibri" panose="020F0502020204030204" pitchFamily="34" charset="0"/>
              </a:rPr>
              <a:t>: </a:t>
            </a:r>
            <a:r>
              <a:rPr lang="en-US" sz="2000" b="1">
                <a:solidFill>
                  <a:srgbClr val="99A1A6"/>
                </a:solidFill>
                <a:latin typeface="Calibri" panose="020F0502020204030204" pitchFamily="34" charset="0"/>
                <a:hlinkClick r:id="rId5"/>
              </a:rPr>
              <a:t>https</a:t>
            </a:r>
            <a:r>
              <a:rPr lang="en-US" sz="2000" b="1">
                <a:solidFill>
                  <a:srgbClr val="99A1A6"/>
                </a:solidFill>
                <a:latin typeface="Calibri" panose="020F0502020204030204" pitchFamily="34" charset="0"/>
                <a:hlinkClick r:id="rId5"/>
              </a:rPr>
              <a:t>://</a:t>
            </a:r>
            <a:r>
              <a:rPr lang="en-US" sz="2000" b="1" smtClean="0">
                <a:solidFill>
                  <a:srgbClr val="99A1A6"/>
                </a:solidFill>
                <a:latin typeface="Calibri" panose="020F0502020204030204" pitchFamily="34" charset="0"/>
                <a:hlinkClick r:id="rId5"/>
              </a:rPr>
              <a:t>bit.ly/3hEjLdD</a:t>
            </a:r>
            <a:r>
              <a:rPr lang="en-US" sz="2000" b="1" smtClean="0">
                <a:solidFill>
                  <a:srgbClr val="99A1A6"/>
                </a:solidFill>
                <a:latin typeface="Calibri" panose="020F0502020204030204" pitchFamily="34" charset="0"/>
              </a:rPr>
              <a:t>  </a:t>
            </a:r>
            <a:endParaRPr lang="en-US" sz="2000" b="1" dirty="0" smtClean="0">
              <a:solidFill>
                <a:srgbClr val="99A1A6"/>
              </a:solidFill>
              <a:latin typeface="Calibri" panose="020F0502020204030204" pitchFamily="34" charset="0"/>
            </a:endParaRPr>
          </a:p>
          <a:p>
            <a:pPr lvl="0"/>
            <a:r>
              <a:rPr lang="en-CA" sz="1800" dirty="0" smtClean="0">
                <a:solidFill>
                  <a:prstClr val="black">
                    <a:lumMod val="75000"/>
                    <a:lumOff val="25000"/>
                  </a:prstClr>
                </a:solidFill>
                <a:latin typeface="Calibri" panose="020F0502020204030204" pitchFamily="34" charset="0"/>
              </a:rPr>
              <a:t>There is unlimited health information on the internet – join this session to learn about authoritative free resources you can recommend to your patients (or use yourself!).  You will also learn tips and tricks on how to search for consumer health information.</a:t>
            </a:r>
            <a:endParaRPr lang="en-US" sz="1800" b="1" dirty="0" smtClean="0">
              <a:solidFill>
                <a:srgbClr val="78A22F"/>
              </a:solidFill>
              <a:latin typeface="Calibri" panose="020F0502020204030204" pitchFamily="34" charset="0"/>
            </a:endParaRPr>
          </a:p>
          <a:p>
            <a:endParaRPr lang="en-US" sz="2200" b="1" dirty="0" smtClean="0">
              <a:solidFill>
                <a:srgbClr val="78A22F"/>
              </a:solidFill>
              <a:latin typeface="Calibri" panose="020F0502020204030204" pitchFamily="34" charset="0"/>
            </a:endParaRPr>
          </a:p>
          <a:p>
            <a:r>
              <a:rPr lang="en-US" sz="3000" b="1" dirty="0" smtClean="0">
                <a:solidFill>
                  <a:srgbClr val="78A22F"/>
                </a:solidFill>
                <a:latin typeface="Calibri" panose="020F0502020204030204" pitchFamily="34" charset="0"/>
              </a:rPr>
              <a:t>Introduction to MHIKNET</a:t>
            </a:r>
            <a:endParaRPr lang="en-US" sz="3000" b="1" dirty="0" smtClean="0">
              <a:solidFill>
                <a:srgbClr val="78A22F"/>
              </a:solidFill>
              <a:latin typeface="Calibri" panose="020F0502020204030204" pitchFamily="34" charset="0"/>
            </a:endParaRPr>
          </a:p>
          <a:p>
            <a:r>
              <a:rPr lang="en-US" sz="2800" b="1" dirty="0" smtClean="0">
                <a:solidFill>
                  <a:srgbClr val="99A1A6"/>
                </a:solidFill>
                <a:latin typeface="Calibri" panose="020F0502020204030204" pitchFamily="34" charset="0"/>
              </a:rPr>
              <a:t>August 19</a:t>
            </a:r>
            <a:r>
              <a:rPr lang="en-US" sz="2800" b="1" baseline="30000" dirty="0" smtClean="0">
                <a:solidFill>
                  <a:srgbClr val="99A1A6"/>
                </a:solidFill>
                <a:latin typeface="Calibri" panose="020F0502020204030204" pitchFamily="34" charset="0"/>
              </a:rPr>
              <a:t>th</a:t>
            </a:r>
            <a:r>
              <a:rPr lang="en-US" sz="2800" b="1" dirty="0" smtClean="0">
                <a:solidFill>
                  <a:srgbClr val="99A1A6"/>
                </a:solidFill>
                <a:latin typeface="Calibri" panose="020F0502020204030204" pitchFamily="34" charset="0"/>
              </a:rPr>
              <a:t> (free, online</a:t>
            </a:r>
            <a:r>
              <a:rPr lang="en-US" sz="2800" b="1" dirty="0" smtClean="0">
                <a:solidFill>
                  <a:srgbClr val="99A1A6"/>
                </a:solidFill>
                <a:latin typeface="Calibri" panose="020F0502020204030204" pitchFamily="34" charset="0"/>
              </a:rPr>
              <a:t>)</a:t>
            </a:r>
          </a:p>
          <a:p>
            <a:r>
              <a:rPr lang="en-US" sz="2000" b="1" dirty="0" smtClean="0">
                <a:solidFill>
                  <a:srgbClr val="99A1A6"/>
                </a:solidFill>
                <a:latin typeface="Calibri" panose="020F0502020204030204" pitchFamily="34" charset="0"/>
              </a:rPr>
              <a:t>1:00 </a:t>
            </a:r>
            <a:r>
              <a:rPr lang="en-US" sz="2000" b="1" dirty="0">
                <a:solidFill>
                  <a:srgbClr val="99A1A6"/>
                </a:solidFill>
                <a:latin typeface="Calibri" panose="020F0502020204030204" pitchFamily="34" charset="0"/>
              </a:rPr>
              <a:t>p</a:t>
            </a:r>
            <a:r>
              <a:rPr lang="en-US" sz="2000" b="1" dirty="0" smtClean="0">
                <a:solidFill>
                  <a:srgbClr val="99A1A6"/>
                </a:solidFill>
                <a:latin typeface="Calibri" panose="020F0502020204030204" pitchFamily="34" charset="0"/>
              </a:rPr>
              <a:t>m </a:t>
            </a:r>
            <a:r>
              <a:rPr lang="en-US" sz="2000" b="1" dirty="0" smtClean="0">
                <a:solidFill>
                  <a:srgbClr val="99A1A6"/>
                </a:solidFill>
                <a:latin typeface="Calibri" panose="020F0502020204030204" pitchFamily="34" charset="0"/>
              </a:rPr>
              <a:t>– </a:t>
            </a:r>
            <a:r>
              <a:rPr lang="en-US" sz="2000" b="1" dirty="0">
                <a:solidFill>
                  <a:srgbClr val="99A1A6"/>
                </a:solidFill>
                <a:latin typeface="Calibri" panose="020F0502020204030204" pitchFamily="34" charset="0"/>
              </a:rPr>
              <a:t>2</a:t>
            </a:r>
            <a:r>
              <a:rPr lang="en-US" sz="2000" b="1" dirty="0" smtClean="0">
                <a:solidFill>
                  <a:srgbClr val="99A1A6"/>
                </a:solidFill>
                <a:latin typeface="Calibri" panose="020F0502020204030204" pitchFamily="34" charset="0"/>
              </a:rPr>
              <a:t>:00 </a:t>
            </a:r>
            <a:r>
              <a:rPr lang="en-US" sz="2000" b="1" dirty="0">
                <a:solidFill>
                  <a:srgbClr val="99A1A6"/>
                </a:solidFill>
                <a:latin typeface="Calibri" panose="020F0502020204030204" pitchFamily="34" charset="0"/>
              </a:rPr>
              <a:t>p</a:t>
            </a:r>
            <a:r>
              <a:rPr lang="en-US" sz="2000" b="1" dirty="0" smtClean="0">
                <a:solidFill>
                  <a:srgbClr val="99A1A6"/>
                </a:solidFill>
                <a:latin typeface="Calibri" panose="020F0502020204030204" pitchFamily="34" charset="0"/>
              </a:rPr>
              <a:t>m </a:t>
            </a:r>
            <a:r>
              <a:rPr lang="en-US" sz="2000" b="1" dirty="0" smtClean="0">
                <a:solidFill>
                  <a:srgbClr val="99A1A6"/>
                </a:solidFill>
                <a:latin typeface="Calibri" panose="020F0502020204030204" pitchFamily="34" charset="0"/>
              </a:rPr>
              <a:t>| Register </a:t>
            </a:r>
            <a:r>
              <a:rPr lang="en-US" sz="2000" b="1" dirty="0">
                <a:solidFill>
                  <a:srgbClr val="99A1A6"/>
                </a:solidFill>
                <a:latin typeface="Calibri" panose="020F0502020204030204" pitchFamily="34" charset="0"/>
              </a:rPr>
              <a:t>Here: </a:t>
            </a:r>
            <a:r>
              <a:rPr lang="en-US" sz="2000" b="1" dirty="0">
                <a:solidFill>
                  <a:srgbClr val="99A1A6"/>
                </a:solidFill>
                <a:latin typeface="Calibri" panose="020F0502020204030204" pitchFamily="34" charset="0"/>
                <a:hlinkClick r:id="rId6"/>
              </a:rPr>
              <a:t>https://</a:t>
            </a:r>
            <a:r>
              <a:rPr lang="en-US" sz="2000" b="1" dirty="0" smtClean="0">
                <a:solidFill>
                  <a:srgbClr val="99A1A6"/>
                </a:solidFill>
                <a:latin typeface="Calibri" panose="020F0502020204030204" pitchFamily="34" charset="0"/>
                <a:hlinkClick r:id="rId6"/>
              </a:rPr>
              <a:t>bit.ly/37Ix4VT</a:t>
            </a:r>
            <a:r>
              <a:rPr lang="en-US" sz="2000" b="1" dirty="0" smtClean="0">
                <a:solidFill>
                  <a:srgbClr val="99A1A6"/>
                </a:solidFill>
                <a:latin typeface="Calibri" panose="020F0502020204030204" pitchFamily="34" charset="0"/>
              </a:rPr>
              <a:t> </a:t>
            </a:r>
            <a:endParaRPr lang="en-US" sz="2000" b="1" dirty="0">
              <a:solidFill>
                <a:srgbClr val="99A1A6"/>
              </a:solidFill>
              <a:latin typeface="Calibri" panose="020F0502020204030204" pitchFamily="34" charset="0"/>
            </a:endParaRPr>
          </a:p>
          <a:p>
            <a:r>
              <a:rPr lang="en-US" sz="1800" dirty="0" smtClean="0">
                <a:solidFill>
                  <a:schemeClr val="tx1">
                    <a:lumMod val="75000"/>
                    <a:lumOff val="25000"/>
                  </a:schemeClr>
                </a:solidFill>
                <a:latin typeface="Calibri" panose="020F0502020204030204" pitchFamily="34" charset="0"/>
              </a:rPr>
              <a:t>Are you familiar with all of the services that are available to you through MHIKNET?  Join this session to learn how MHIKNET can support all of your information and evidence needs!</a:t>
            </a:r>
            <a:endParaRPr lang="en-US" sz="1800" dirty="0">
              <a:solidFill>
                <a:schemeClr val="tx1">
                  <a:lumMod val="75000"/>
                  <a:lumOff val="25000"/>
                </a:schemeClr>
              </a:solidFill>
              <a:latin typeface="Calibri" panose="020F0502020204030204" pitchFamily="34" charset="0"/>
            </a:endParaRPr>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92253" y="9156660"/>
            <a:ext cx="1577008" cy="763703"/>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MHIKNET Education Sessions Term Template.potx" id="{EFDE639A-D9C8-45DB-949C-4CB402E557A9}" vid="{90558EE6-9E07-4828-94B1-9092DCB2FF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3BE57A2-D666-4652-B423-3EEF5C79D9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172</Words>
  <Application>Microsoft Office PowerPoint</Application>
  <PresentationFormat>Custom</PresentationFormat>
  <Paragraphs>14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Century Gothic</vt:lpstr>
      <vt:lpstr>Palatino Linotype</vt:lpstr>
      <vt:lpstr>Segoe UI</vt:lpstr>
      <vt:lpstr>Wingdings 2</vt:lpstr>
      <vt:lpstr>Presentation on brainstorming</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2017-08-30T16:18:20Z</dcterms:created>
  <dcterms:modified xsi:type="dcterms:W3CDTF">2020-06-19T21:37:56Z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TC034606379991</vt:lpwstr>
  </property>
</Properties>
</file>