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5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8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8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9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1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9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7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6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2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2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DD93-B1ED-D541-B573-B9F1D75EE172}" type="datetimeFigureOut">
              <a:rPr lang="en-US" smtClean="0"/>
              <a:t>2014-09-29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6B6F-7717-EE40-A72C-C10D113EE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404" y="870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Faculty of Health Sciences</a:t>
            </a:r>
            <a:br>
              <a:rPr lang="en-US" dirty="0" smtClean="0"/>
            </a:br>
            <a:r>
              <a:rPr lang="en-US" dirty="0" smtClean="0"/>
              <a:t>Graduate Student and Postdoc Career Development Workshop</a:t>
            </a:r>
            <a:br>
              <a:rPr lang="en-US" dirty="0" smtClean="0"/>
            </a:br>
            <a:r>
              <a:rPr lang="en-US" sz="3100" dirty="0" smtClean="0"/>
              <a:t>Tuesday October 7, 2014 – 3:00-4:00PM, </a:t>
            </a:r>
            <a:br>
              <a:rPr lang="en-US" sz="3100" dirty="0" smtClean="0"/>
            </a:br>
            <a:r>
              <a:rPr lang="en-US" sz="3100" dirty="0" smtClean="0"/>
              <a:t>Basic Science Lecture Theatre E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257" y="2702368"/>
            <a:ext cx="7854547" cy="105297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This monthly seminar and Q&amp;A series will provide FHS trainees with skills, tools, knowledge and networking opportunities pertinent for the </a:t>
            </a:r>
            <a:r>
              <a:rPr lang="en-US" sz="2000" b="1" dirty="0" smtClean="0"/>
              <a:t>transition to academic AND non-academic career streams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351" y="5854680"/>
            <a:ext cx="2842133" cy="84955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4388" y="3852859"/>
            <a:ext cx="8615802" cy="17762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/>
              <a:t>The inaugural presentation will be given by: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Sachin Katyal, PhD</a:t>
            </a:r>
          </a:p>
          <a:p>
            <a:r>
              <a:rPr lang="en-US" sz="3400" dirty="0" smtClean="0"/>
              <a:t>Assistant Professor, Department of Pharmacology &amp; Therapeutics, U. Manitoba;</a:t>
            </a:r>
          </a:p>
          <a:p>
            <a:r>
              <a:rPr lang="en-US" sz="3400" dirty="0" smtClean="0"/>
              <a:t>Senior Scientist, Manitoba Institute of Cell Biology, </a:t>
            </a:r>
            <a:r>
              <a:rPr lang="en-US" sz="3400" dirty="0" err="1" smtClean="0"/>
              <a:t>CancerCare</a:t>
            </a:r>
            <a:r>
              <a:rPr lang="en-US" sz="3400" dirty="0" smtClean="0"/>
              <a:t> Manitoba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2829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Faculty of Health Sciences Graduate Student and Postdoc Career Development Workshop Tuesday October 7, 2014 – 3:00-4:00PM,  Basic Science Lecture Theatre E </vt:lpstr>
    </vt:vector>
  </TitlesOfParts>
  <Company>University of Manitoba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Health Sciences Graduate and Postdoc Career Development Workshop</dc:title>
  <dc:creator>Sachin Katyal</dc:creator>
  <cp:lastModifiedBy>Sachin Katyal</cp:lastModifiedBy>
  <cp:revision>7</cp:revision>
  <cp:lastPrinted>2014-09-29T18:11:53Z</cp:lastPrinted>
  <dcterms:created xsi:type="dcterms:W3CDTF">2014-09-29T16:58:51Z</dcterms:created>
  <dcterms:modified xsi:type="dcterms:W3CDTF">2014-09-29T19:02:19Z</dcterms:modified>
</cp:coreProperties>
</file>