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5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0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5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6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8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3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1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3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6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0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34B53-F65A-4B54-BBD6-1917DC87C063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423F2-56D3-4433-B070-CDCF2555A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9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25114"/>
            <a:ext cx="3238405" cy="614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25113"/>
            <a:ext cx="3371788" cy="614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 rot="19882492">
            <a:off x="379023" y="1394886"/>
            <a:ext cx="609600" cy="3505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7353300" y="2057400"/>
            <a:ext cx="401938" cy="2362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53300" y="4419600"/>
            <a:ext cx="803874" cy="369332"/>
          </a:xfrm>
          <a:prstGeom prst="rect">
            <a:avLst/>
          </a:prstGeom>
          <a:noFill/>
          <a:ln w="15875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Patron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35332" y="147042"/>
            <a:ext cx="289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Pidgin with Queues showing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129387" y="148828"/>
            <a:ext cx="3271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Pidgin with Queues not showing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0803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braaksma</dc:creator>
  <cp:lastModifiedBy>braaksma</cp:lastModifiedBy>
  <cp:revision>1</cp:revision>
  <dcterms:created xsi:type="dcterms:W3CDTF">2012-02-29T19:06:50Z</dcterms:created>
  <dcterms:modified xsi:type="dcterms:W3CDTF">2012-02-29T19:47:36Z</dcterms:modified>
</cp:coreProperties>
</file>