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69781DE-DF96-B85C-C460-998D35951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8876B8-2EB6-12F7-423E-AD5D83629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FDD9CC-7CFB-3ECE-8727-4DDBAAC8A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30433-FC26-4A9D-BB65-7631FB84D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1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22A1F9-EC84-9663-3F9B-08ACD5BACF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F13D56-9870-005B-3259-D3846ADC0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F56CB-3AF4-F67C-F11D-8504EE8B0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377-77C1-482F-A5FB-354804731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5C7455-AAF1-9A58-B27D-C4531D0A0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998C9F-7E4C-1DEC-0273-C5AF3A024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B9A1E-39CE-3E09-7460-367940968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84FC5-249E-4949-959B-978AFD6D9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845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17AB9-6C60-4310-697C-4658EEA08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72F44-E7EC-DB92-22B7-7E3351486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C64767-7D74-ADCC-D3B4-925EC08C3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F0E81-C789-4455-A65D-806A47C8E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465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AE28B4-C187-1154-E18F-64E78C616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078EA2-E545-DCC7-3A05-4B1EF1D6DC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8DD8B6-D708-06DC-7B9C-1AE3CDD4D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0DC6-358C-4609-898F-0C3FCA226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17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52554D-D714-285A-D4E1-16192E7D8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CA2642-3843-EED4-050F-C88EE9B44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6E5788-189E-757A-3713-2C41169EC9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A6017-F5DA-4B6E-B40B-C4964635D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685D39-9723-F415-D6A9-76220BC28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A7F7DA-ABBD-E0CF-DFF5-528C145A9F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683F6D-4059-7DB2-6F84-610AE98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A486-AEB0-4F02-96FD-5BD113678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00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4127B3-51AC-BB44-54F9-D187D41DF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C76C33-0AF3-4796-F1B1-FD887D440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535AF0-4146-265D-CFE2-FAC13BAB4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E979-9E55-4441-80D8-2E28E257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9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514AC0-D405-549A-A541-C59D072BA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BF994B-2D09-178E-4BCC-7090EF180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AF521B-9D7F-9053-511E-012CF4172B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42998-6B94-4B52-9F86-DCC62BE64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80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F3633B-F203-31E0-9AE8-5FF5D71FA0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5302FB-A09B-86B1-3C90-1C298902F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1A97D6-7219-5802-35EB-6C8903E65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6B3D-E555-48C5-BD37-999FFA57F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15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334F5A2-F050-8139-991D-C47AAAC2E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D6CE9D-B125-8259-5761-3002EB893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CC74EA-A66B-9402-0459-E3BF6E14F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3E978-CC39-4EBE-870C-378BAA814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47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4EA71A-8864-6FBC-FC69-2C8D181A7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2501A1-B7F3-B4DD-6652-F1323B6A3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9B7FF-1B54-4210-2192-86AC0413F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908A3-C6CA-4E08-8F6B-480F67AE4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0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EE522B-5E74-58E2-791D-D6DED6819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ED8462-2B89-7CA1-FA8A-CDDA8CEC0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015877-F8E0-2D16-D523-A1BF6B080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5000-BE45-43F8-8CA9-373798934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52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id="{972AC900-43EC-E5BE-9EB9-0029C41D3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AF9B7265-E8B8-7891-6037-ABA26D9D4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4708" name="Rectangle 4">
            <a:extLst>
              <a:ext uri="{FF2B5EF4-FFF2-40B4-BE49-F238E27FC236}">
                <a16:creationId xmlns:a16="http://schemas.microsoft.com/office/drawing/2014/main" id="{10624421-6190-F05B-A0BA-E9452193C1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4709" name="Rectangle 5">
            <a:extLst>
              <a:ext uri="{FF2B5EF4-FFF2-40B4-BE49-F238E27FC236}">
                <a16:creationId xmlns:a16="http://schemas.microsoft.com/office/drawing/2014/main" id="{E3750219-252E-3354-691C-E7641EAC84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4710" name="Rectangle 6">
            <a:extLst>
              <a:ext uri="{FF2B5EF4-FFF2-40B4-BE49-F238E27FC236}">
                <a16:creationId xmlns:a16="http://schemas.microsoft.com/office/drawing/2014/main" id="{49EC5230-C169-F2E3-1917-34BA748B98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4D02F1-909D-40B8-920A-5915028EB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524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4H7qe1ru2f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A58D8-7C2A-1B8D-8460-82671F45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23E978-CC39-4EBE-870C-378BAA8149F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0B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70B7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" name="Online Media 2" title="Laboratory Spill Clean Up">
            <a:hlinkClick r:id="" action="ppaction://media"/>
            <a:extLst>
              <a:ext uri="{FF2B5EF4-FFF2-40B4-BE49-F238E27FC236}">
                <a16:creationId xmlns:a16="http://schemas.microsoft.com/office/drawing/2014/main" id="{1AD8D755-B9B7-9809-B0A6-6608DA64868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25" y="0"/>
            <a:ext cx="12147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1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Custom 6">
      <a:dk1>
        <a:srgbClr val="003266"/>
      </a:dk1>
      <a:lt1>
        <a:srgbClr val="70B7FF"/>
      </a:lt1>
      <a:dk2>
        <a:srgbClr val="99CCFF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1488FF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Textured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Kowatsch</dc:creator>
  <cp:lastModifiedBy>Ralph Kowatsch</cp:lastModifiedBy>
  <cp:revision>2</cp:revision>
  <dcterms:created xsi:type="dcterms:W3CDTF">2024-01-25T21:15:58Z</dcterms:created>
  <dcterms:modified xsi:type="dcterms:W3CDTF">2024-01-26T15:18:56Z</dcterms:modified>
</cp:coreProperties>
</file>