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531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39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45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27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81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713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57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53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85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06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905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638B-6AF8-4E0B-9B33-49E20A68F311}" type="datetimeFigureOut">
              <a:rPr lang="en-CA" smtClean="0"/>
              <a:t>2021-04-30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97C24-6CB5-4128-B926-0B4EA548C2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716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90 Site Plan.pdf - Adobe Reader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3" t="18485" r="18270" b="2746"/>
          <a:stretch/>
        </p:blipFill>
        <p:spPr>
          <a:xfrm>
            <a:off x="2171758" y="604346"/>
            <a:ext cx="9080201" cy="65134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400000" flipV="1">
            <a:off x="5486881" y="4124302"/>
            <a:ext cx="288032" cy="720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 flipV="1">
            <a:off x="5960224" y="5594464"/>
            <a:ext cx="1587731" cy="307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567843" y="4016290"/>
            <a:ext cx="504056" cy="720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 rot="5400000" flipH="1">
            <a:off x="7597085" y="3286335"/>
            <a:ext cx="483596" cy="4571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8533081" y="4294339"/>
            <a:ext cx="144016" cy="1620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 flipV="1">
            <a:off x="8533081" y="4620754"/>
            <a:ext cx="144016" cy="17568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ounded Rectangle 10"/>
          <p:cNvSpPr/>
          <p:nvPr/>
        </p:nvSpPr>
        <p:spPr>
          <a:xfrm>
            <a:off x="8742209" y="4214312"/>
            <a:ext cx="1619672" cy="2520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 smtClean="0">
                <a:solidFill>
                  <a:schemeClr val="tx1"/>
                </a:solidFill>
              </a:rPr>
              <a:t>Personal/Public Vehicles</a:t>
            </a:r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742209" y="4536003"/>
            <a:ext cx="1763688" cy="4183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b="1" dirty="0" smtClean="0">
                <a:solidFill>
                  <a:schemeClr val="tx1"/>
                </a:solidFill>
              </a:rPr>
              <a:t>Department </a:t>
            </a:r>
            <a:r>
              <a:rPr lang="en-CA" sz="1000" b="1" dirty="0" smtClean="0">
                <a:solidFill>
                  <a:schemeClr val="tx1"/>
                </a:solidFill>
              </a:rPr>
              <a:t>/ Vehicles entering the plots</a:t>
            </a:r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7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Parking lots at Carman Research Facility</a:t>
            </a:r>
            <a:endParaRPr lang="en-CA" b="1" dirty="0"/>
          </a:p>
        </p:txBody>
      </p:sp>
      <p:sp>
        <p:nvSpPr>
          <p:cNvPr id="14" name="Oval 13"/>
          <p:cNvSpPr/>
          <p:nvPr/>
        </p:nvSpPr>
        <p:spPr>
          <a:xfrm>
            <a:off x="5245331" y="2967644"/>
            <a:ext cx="108066" cy="9975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3938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Manitoba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Justice Zhanda</dc:creator>
  <cp:lastModifiedBy>Justice Zhanda</cp:lastModifiedBy>
  <cp:revision>2</cp:revision>
  <dcterms:created xsi:type="dcterms:W3CDTF">2021-04-29T15:08:46Z</dcterms:created>
  <dcterms:modified xsi:type="dcterms:W3CDTF">2021-04-30T16:07:27Z</dcterms:modified>
</cp:coreProperties>
</file>