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ptbackgrounds.org/green-christmas-frame-download-background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Green christmas frame">
            <a:hlinkClick r:id="rId2" tooltip="Green christmas fra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Portfolio  Adarshkumar Pavan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4426801"/>
            <a:ext cx="1828799" cy="231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hristmas Pot Luck Sat Dec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26802"/>
            <a:ext cx="4750275" cy="227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4899" y="886361"/>
            <a:ext cx="6934202" cy="1323439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  <a:t>2016 Graduate Student Christmas Party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2933" y="2438400"/>
            <a:ext cx="714634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0070C0"/>
                </a:solidFill>
                <a:latin typeface="Harlow Solid Italic" pitchFamily="82" charset="0"/>
                <a:cs typeface="Arial" pitchFamily="34" charset="0"/>
              </a:rPr>
              <a:t>Locations &amp; Time: Room </a:t>
            </a:r>
            <a:r>
              <a:rPr lang="en-US" sz="2500" dirty="0">
                <a:solidFill>
                  <a:srgbClr val="0070C0"/>
                </a:solidFill>
                <a:latin typeface="Harlow Solid Italic" pitchFamily="82" charset="0"/>
                <a:cs typeface="Arial" pitchFamily="34" charset="0"/>
              </a:rPr>
              <a:t>218 on Dec 8</a:t>
            </a:r>
            <a:r>
              <a:rPr lang="en-US" sz="2500" baseline="30000" dirty="0">
                <a:solidFill>
                  <a:srgbClr val="0070C0"/>
                </a:solidFill>
                <a:latin typeface="Harlow Solid Italic" pitchFamily="82" charset="0"/>
                <a:cs typeface="Arial" pitchFamily="34" charset="0"/>
              </a:rPr>
              <a:t>th</a:t>
            </a:r>
            <a:r>
              <a:rPr lang="en-US" sz="2500" dirty="0">
                <a:solidFill>
                  <a:srgbClr val="0070C0"/>
                </a:solidFill>
                <a:latin typeface="Harlow Solid Italic" pitchFamily="82" charset="0"/>
                <a:cs typeface="Arial" pitchFamily="34" charset="0"/>
              </a:rPr>
              <a:t>, </a:t>
            </a:r>
            <a:r>
              <a:rPr lang="en-US" sz="2500" dirty="0" smtClean="0">
                <a:solidFill>
                  <a:srgbClr val="0070C0"/>
                </a:solidFill>
                <a:latin typeface="Harlow Solid Italic" pitchFamily="82" charset="0"/>
                <a:cs typeface="Arial" pitchFamily="34" charset="0"/>
              </a:rPr>
              <a:t>2016</a:t>
            </a:r>
          </a:p>
          <a:p>
            <a:pPr algn="ctr"/>
            <a:endParaRPr lang="en-US" sz="1000" dirty="0" smtClean="0">
              <a:latin typeface="Harlow Solid Italic" pitchFamily="82" charset="0"/>
              <a:cs typeface="Arial" pitchFamily="34" charset="0"/>
            </a:endParaRPr>
          </a:p>
          <a:p>
            <a:pPr algn="ctr"/>
            <a:r>
              <a:rPr lang="en-US" sz="2500" dirty="0" smtClean="0">
                <a:solidFill>
                  <a:srgbClr val="7030A0"/>
                </a:solidFill>
                <a:latin typeface="Harlow Solid Italic" pitchFamily="82" charset="0"/>
                <a:cs typeface="Arial" pitchFamily="34" charset="0"/>
              </a:rPr>
              <a:t>Christmas potluck at11:45 </a:t>
            </a:r>
            <a:r>
              <a:rPr lang="en-US" sz="2500" dirty="0" smtClean="0">
                <a:latin typeface="Harlow Solid Italic" pitchFamily="82" charset="0"/>
                <a:cs typeface="Arial" pitchFamily="34" charset="0"/>
              </a:rPr>
              <a:t>&amp; </a:t>
            </a:r>
            <a:r>
              <a:rPr lang="en-US" sz="2500" dirty="0" smtClean="0">
                <a:solidFill>
                  <a:srgbClr val="7030A0"/>
                </a:solidFill>
                <a:latin typeface="Harlow Solid Italic" pitchFamily="82" charset="0"/>
                <a:cs typeface="Arial" pitchFamily="34" charset="0"/>
              </a:rPr>
              <a:t>Secret Santa at 13:15 </a:t>
            </a:r>
          </a:p>
          <a:p>
            <a:pPr algn="ctr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000" b="1" i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You </a:t>
            </a:r>
            <a:r>
              <a:rPr lang="en-US" sz="3000" b="1" i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can </a:t>
            </a:r>
            <a:r>
              <a:rPr lang="en-US" sz="3000" b="1" i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join </a:t>
            </a:r>
            <a:r>
              <a:rPr lang="en-US" sz="3000" b="1" i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the </a:t>
            </a:r>
            <a:r>
              <a:rPr lang="en-US" sz="3000" b="1" i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potluck </a:t>
            </a:r>
            <a:r>
              <a:rPr lang="en-US" sz="3000" b="1" i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without </a:t>
            </a:r>
            <a:r>
              <a:rPr lang="en-US" sz="3000" b="1" i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participating </a:t>
            </a:r>
            <a:r>
              <a:rPr lang="en-US" sz="3000" b="1" i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in </a:t>
            </a:r>
            <a:r>
              <a:rPr lang="en-US" sz="3000" b="1" i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the </a:t>
            </a:r>
            <a:r>
              <a:rPr lang="en-US" sz="3000" b="1" i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Secret </a:t>
            </a:r>
            <a:r>
              <a:rPr lang="en-US" sz="3000" b="1" i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Santa</a:t>
            </a:r>
            <a:endParaRPr lang="en-US" sz="3000" b="1" i="1" u="sng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4426801"/>
            <a:ext cx="4750274" cy="2278799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Angsana New</vt:lpstr>
      <vt:lpstr>Arial</vt:lpstr>
      <vt:lpstr>Calibri</vt:lpstr>
      <vt:lpstr>Harlow Solid Italic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Lin</dc:creator>
  <cp:lastModifiedBy>Yang Lin</cp:lastModifiedBy>
  <cp:revision>9</cp:revision>
  <cp:lastPrinted>2016-11-14T16:02:19Z</cp:lastPrinted>
  <dcterms:created xsi:type="dcterms:W3CDTF">2006-08-16T00:00:00Z</dcterms:created>
  <dcterms:modified xsi:type="dcterms:W3CDTF">2016-11-14T16:02:25Z</dcterms:modified>
</cp:coreProperties>
</file>