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39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WE’RE GOING Ice </a:t>
            </a:r>
            <a:r>
              <a:rPr lang="en-US" dirty="0" smtClean="0"/>
              <a:t>skating</a:t>
            </a:r>
            <a:r>
              <a:rPr lang="es-MX" dirty="0" smtClean="0"/>
              <a:t> at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forks</a:t>
            </a:r>
            <a:r>
              <a:rPr lang="es-MX" dirty="0" smtClean="0"/>
              <a:t>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56424" y="3414484"/>
            <a:ext cx="9755187" cy="1385175"/>
          </a:xfrm>
        </p:spPr>
        <p:txBody>
          <a:bodyPr/>
          <a:lstStyle/>
          <a:p>
            <a:r>
              <a:rPr lang="es-MX" dirty="0" smtClean="0"/>
              <a:t>THURSDAY </a:t>
            </a:r>
            <a:r>
              <a:rPr lang="en-US" dirty="0" smtClean="0"/>
              <a:t>January</a:t>
            </a:r>
            <a:r>
              <a:rPr lang="es-MX" dirty="0" smtClean="0"/>
              <a:t> 23rd AT 4PM </a:t>
            </a:r>
          </a:p>
          <a:p>
            <a:r>
              <a:rPr lang="es-MX" dirty="0" smtClean="0"/>
              <a:t>WE WILL </a:t>
            </a:r>
            <a:r>
              <a:rPr lang="es-MX" smtClean="0"/>
              <a:t>MEET @ </a:t>
            </a:r>
            <a:r>
              <a:rPr lang="es-MX" dirty="0" smtClean="0"/>
              <a:t>THE ATRIUM</a:t>
            </a:r>
          </a:p>
          <a:p>
            <a:endParaRPr lang="es-MX" sz="2400" dirty="0" smtClean="0"/>
          </a:p>
          <a:p>
            <a:r>
              <a:rPr lang="en-US" sz="2400" dirty="0" smtClean="0"/>
              <a:t>Plant science Graduate student association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5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51</TotalTime>
  <Words>24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Main Event</vt:lpstr>
      <vt:lpstr>WE’RE GOING Ice skating at the forks!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Ice skating at the forks</dc:title>
  <dc:creator>Valeria Lobos Sujo</dc:creator>
  <cp:lastModifiedBy>Gabe L</cp:lastModifiedBy>
  <cp:revision>3</cp:revision>
  <dcterms:created xsi:type="dcterms:W3CDTF">2014-01-16T02:00:13Z</dcterms:created>
  <dcterms:modified xsi:type="dcterms:W3CDTF">2014-01-16T15:04:47Z</dcterms:modified>
</cp:coreProperties>
</file>