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638B-6AF8-4E0B-9B33-49E20A68F311}" type="datetimeFigureOut">
              <a:rPr lang="en-CA" smtClean="0"/>
              <a:t>2021-04-29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7C24-6CB5-4128-B926-0B4EA548C2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531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638B-6AF8-4E0B-9B33-49E20A68F311}" type="datetimeFigureOut">
              <a:rPr lang="en-CA" smtClean="0"/>
              <a:t>2021-04-29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7C24-6CB5-4128-B926-0B4EA548C2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139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638B-6AF8-4E0B-9B33-49E20A68F311}" type="datetimeFigureOut">
              <a:rPr lang="en-CA" smtClean="0"/>
              <a:t>2021-04-29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7C24-6CB5-4128-B926-0B4EA548C2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645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638B-6AF8-4E0B-9B33-49E20A68F311}" type="datetimeFigureOut">
              <a:rPr lang="en-CA" smtClean="0"/>
              <a:t>2021-04-29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7C24-6CB5-4128-B926-0B4EA548C2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827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638B-6AF8-4E0B-9B33-49E20A68F311}" type="datetimeFigureOut">
              <a:rPr lang="en-CA" smtClean="0"/>
              <a:t>2021-04-29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7C24-6CB5-4128-B926-0B4EA548C2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081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638B-6AF8-4E0B-9B33-49E20A68F311}" type="datetimeFigureOut">
              <a:rPr lang="en-CA" smtClean="0"/>
              <a:t>2021-04-29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7C24-6CB5-4128-B926-0B4EA548C2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713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638B-6AF8-4E0B-9B33-49E20A68F311}" type="datetimeFigureOut">
              <a:rPr lang="en-CA" smtClean="0"/>
              <a:t>2021-04-29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7C24-6CB5-4128-B926-0B4EA548C2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4577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638B-6AF8-4E0B-9B33-49E20A68F311}" type="datetimeFigureOut">
              <a:rPr lang="en-CA" smtClean="0"/>
              <a:t>2021-04-29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7C24-6CB5-4128-B926-0B4EA548C2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0535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638B-6AF8-4E0B-9B33-49E20A68F311}" type="datetimeFigureOut">
              <a:rPr lang="en-CA" smtClean="0"/>
              <a:t>2021-04-29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7C24-6CB5-4128-B926-0B4EA548C2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085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638B-6AF8-4E0B-9B33-49E20A68F311}" type="datetimeFigureOut">
              <a:rPr lang="en-CA" smtClean="0"/>
              <a:t>2021-04-29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7C24-6CB5-4128-B926-0B4EA548C2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506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638B-6AF8-4E0B-9B33-49E20A68F311}" type="datetimeFigureOut">
              <a:rPr lang="en-CA" smtClean="0"/>
              <a:t>2021-04-29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7C24-6CB5-4128-B926-0B4EA548C2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905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C638B-6AF8-4E0B-9B33-49E20A68F311}" type="datetimeFigureOut">
              <a:rPr lang="en-CA" smtClean="0"/>
              <a:t>2021-04-29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97C24-6CB5-4128-B926-0B4EA548C2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716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90 Site Plan.pdf - Adobe Reader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3" t="18485" r="18270" b="2746"/>
          <a:stretch/>
        </p:blipFill>
        <p:spPr>
          <a:xfrm>
            <a:off x="2171758" y="604346"/>
            <a:ext cx="9080201" cy="65134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400000" flipV="1">
            <a:off x="5486881" y="4124302"/>
            <a:ext cx="288032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 flipV="1">
            <a:off x="6711859" y="5428211"/>
            <a:ext cx="720080" cy="91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 flipV="1">
            <a:off x="6567843" y="4016290"/>
            <a:ext cx="504056" cy="7200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 rot="5400000" flipH="1">
            <a:off x="7597085" y="3286335"/>
            <a:ext cx="48359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8533081" y="4304322"/>
            <a:ext cx="144016" cy="72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 flipV="1">
            <a:off x="8533081" y="4620755"/>
            <a:ext cx="144016" cy="7200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ounded Rectangle 10"/>
          <p:cNvSpPr/>
          <p:nvPr/>
        </p:nvSpPr>
        <p:spPr>
          <a:xfrm>
            <a:off x="8742209" y="4214312"/>
            <a:ext cx="1619672" cy="2520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b="1" dirty="0" smtClean="0">
                <a:solidFill>
                  <a:schemeClr val="tx1"/>
                </a:solidFill>
              </a:rPr>
              <a:t>Personal Vehicle Parking</a:t>
            </a:r>
            <a:endParaRPr lang="en-CA" sz="10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742209" y="4536003"/>
            <a:ext cx="1763688" cy="2415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b="1" dirty="0" smtClean="0">
                <a:solidFill>
                  <a:schemeClr val="tx1"/>
                </a:solidFill>
              </a:rPr>
              <a:t>Department Vehicle Parking</a:t>
            </a:r>
            <a:endParaRPr lang="en-CA" sz="10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Parking lots at Carman Research Facility</a:t>
            </a:r>
            <a:endParaRPr lang="en-CA" b="1" dirty="0"/>
          </a:p>
        </p:txBody>
      </p:sp>
      <p:sp>
        <p:nvSpPr>
          <p:cNvPr id="14" name="Oval 13"/>
          <p:cNvSpPr/>
          <p:nvPr/>
        </p:nvSpPr>
        <p:spPr>
          <a:xfrm>
            <a:off x="5245331" y="2967644"/>
            <a:ext cx="108066" cy="9975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3938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Manitoba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Justice Zhanda</dc:creator>
  <cp:lastModifiedBy>Justice Zhanda</cp:lastModifiedBy>
  <cp:revision>1</cp:revision>
  <dcterms:created xsi:type="dcterms:W3CDTF">2021-04-29T15:08:46Z</dcterms:created>
  <dcterms:modified xsi:type="dcterms:W3CDTF">2021-04-29T15:09:13Z</dcterms:modified>
</cp:coreProperties>
</file>