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426" r:id="rId3"/>
    <p:sldId id="425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093" autoAdjust="0"/>
  </p:normalViewPr>
  <p:slideViewPr>
    <p:cSldViewPr snapToGrid="0">
      <p:cViewPr varScale="1">
        <p:scale>
          <a:sx n="54" d="100"/>
          <a:sy n="54" d="100"/>
        </p:scale>
        <p:origin x="105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D2F492-1838-46BD-8BDE-E1ADDA8BAFBE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58691E-E397-449F-934D-54582178D5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1063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58691E-E397-449F-934D-54582178D59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7641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*slide copy for more square/narrower PPT formatting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58691E-E397-449F-934D-54582178D59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932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815DE-9F41-EA56-65F9-2505E33D5C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111F9DF-BB56-324F-3440-D5B90946C7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22AF1C-639A-A4CE-6F8A-6699CAE0B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FEA57-BAEA-4F1A-BC84-FB0A9B8A469F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E1FF04-2E8C-D845-3293-A1F5CF34D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507C6B-314E-B823-3BFC-75BD1FCF30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57D68-E358-4AB7-969C-CCD79F8CD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32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443B88-01CF-E4B2-C063-057B916318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640C402-56A9-B41C-A4E0-07A7AB28EB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9F60F9-138B-240F-8428-355669BABC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FEA57-BAEA-4F1A-BC84-FB0A9B8A469F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1AA77E-810D-7654-C3EC-0B56D0CAA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D268CA-A154-325E-83A4-5EDF5B843E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57D68-E358-4AB7-969C-CCD79F8CD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760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A713B9E-924A-174C-C381-0073848C34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41EA847-6138-A149-6FE5-870298DBB0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A803F3-81F2-5B39-D290-06061ADC1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FEA57-BAEA-4F1A-BC84-FB0A9B8A469F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D36E3B-CA78-6328-C09D-776B15B7FC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6198A5-629F-1AF2-7EFE-917D6A7A6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57D68-E358-4AB7-969C-CCD79F8CD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0353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815DE-9F41-EA56-65F9-2505E33D5C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111F9DF-BB56-324F-3440-D5B90946C7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22AF1C-639A-A4CE-6F8A-6699CAE0B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FEA57-BAEA-4F1A-BC84-FB0A9B8A469F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E1FF04-2E8C-D845-3293-A1F5CF34D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507C6B-314E-B823-3BFC-75BD1FCF30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57D68-E358-4AB7-969C-CCD79F8CD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7628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E9D2E0-3CB0-F704-B500-FE372EF5C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78C49A-4884-43A7-9983-EA42E451FF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6DC81A-EBC2-6F1C-60D9-D60D55CFD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FEA57-BAEA-4F1A-BC84-FB0A9B8A469F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F59ED2-E8C2-B500-823D-595663F69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9CF489-A728-ED10-AEC8-AE3739AC9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57D68-E358-4AB7-969C-CCD79F8CD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5091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1800D1-5BD8-70EC-2600-9DA10A766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6160A3-8ED9-77B4-B5CB-8F3B0DB4F5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394F76-DB05-7086-E520-66F68621D4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FEA57-BAEA-4F1A-BC84-FB0A9B8A469F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05A27E-A169-0229-5021-B62DE6DFBD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3EC347-9500-A197-D9DF-F7184FCEFB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57D68-E358-4AB7-969C-CCD79F8CD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1039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744ED3-7F71-0589-2246-D65AA30C4B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9A3E5E-F03B-3F1B-4799-86B948686B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C06C56-33B7-6BA4-8E1B-552918D372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DF5152-8A05-A75E-1806-0C2FE9099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FEA57-BAEA-4F1A-BC84-FB0A9B8A469F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CE2381-937E-9BE6-CE17-0DC0034FC6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4271E4-4CD0-4DC3-EE5F-3774ACC7B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57D68-E358-4AB7-969C-CCD79F8CD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8635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D740D1-E7CF-93BF-B9EE-E566BB904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E5EF16-434E-45EF-9715-A3C99C103D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A95137-27B4-F3BA-3750-590D40DC80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6891049-BFB8-4175-4A4C-25AD92A0F7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2A9A1D3-15C3-BBCF-5D0E-FA9DA6A7FB3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0E412E-4BF2-D712-ECCA-B121FBB16F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FEA57-BAEA-4F1A-BC84-FB0A9B8A469F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3322A6D-32E8-C104-D63E-D369B3C974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C63DB7B-071A-05F3-992B-210EB93A03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57D68-E358-4AB7-969C-CCD79F8CD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4433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01D895-B366-8EC1-6D32-4CB7C5B044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F62B80-7F69-B37F-1C23-01C3C2C443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FEA57-BAEA-4F1A-BC84-FB0A9B8A469F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6FCD18-D9D8-B9B3-C63A-EBCB1494A8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BFF0C8-3F19-2139-0198-7BA1798F1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57D68-E358-4AB7-969C-CCD79F8CD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2384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344EF14-4445-FFE0-4FFD-0B7E44CB79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FEA57-BAEA-4F1A-BC84-FB0A9B8A469F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6AA96EE-8AAD-A8B5-CE7F-A466ABA18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C25717-32F9-2FF8-BE57-2E8FEC0D60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57D68-E358-4AB7-969C-CCD79F8CD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7054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DC054D-9067-0C35-7B28-16CCFED9A5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E2C6A-8F21-6D09-94BB-5F67E1149C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F2195D1-422B-70CA-7458-A154DF36A3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586CA2-8BAF-9776-E681-9C796B708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FEA57-BAEA-4F1A-BC84-FB0A9B8A469F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8355EE-6A6A-19D2-B439-E35382D84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5C210B-6047-F6B6-B502-5DDF97825C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57D68-E358-4AB7-969C-CCD79F8CD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192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E9D2E0-3CB0-F704-B500-FE372EF5C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78C49A-4884-43A7-9983-EA42E451FF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6DC81A-EBC2-6F1C-60D9-D60D55CFD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FEA57-BAEA-4F1A-BC84-FB0A9B8A469F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F59ED2-E8C2-B500-823D-595663F69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9CF489-A728-ED10-AEC8-AE3739AC9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57D68-E358-4AB7-969C-CCD79F8CD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1081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20405F-E5F2-AC65-E39A-BD3FCF727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314D593-7B98-4E10-7745-1B816E8A83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C78BD3-EF19-B9E1-69B7-37429B5E23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2F8AA5-577F-4C8B-D7F5-03AF01050D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FEA57-BAEA-4F1A-BC84-FB0A9B8A469F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5BA3EA-3B3A-509D-19E2-F2FBF20B40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20907E-942B-ACDB-9F30-1B376D7A4D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57D68-E358-4AB7-969C-CCD79F8CD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7608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443B88-01CF-E4B2-C063-057B916318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640C402-56A9-B41C-A4E0-07A7AB28EB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9F60F9-138B-240F-8428-355669BABC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FEA57-BAEA-4F1A-BC84-FB0A9B8A469F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1AA77E-810D-7654-C3EC-0B56D0CAA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D268CA-A154-325E-83A4-5EDF5B843E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57D68-E358-4AB7-969C-CCD79F8CD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7424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A713B9E-924A-174C-C381-0073848C34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41EA847-6138-A149-6FE5-870298DBB0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A803F3-81F2-5B39-D290-06061ADC1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FEA57-BAEA-4F1A-BC84-FB0A9B8A469F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D36E3B-CA78-6328-C09D-776B15B7FC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6198A5-629F-1AF2-7EFE-917D6A7A6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57D68-E358-4AB7-969C-CCD79F8CD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9190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1800D1-5BD8-70EC-2600-9DA10A766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6160A3-8ED9-77B4-B5CB-8F3B0DB4F5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394F76-DB05-7086-E520-66F68621D4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FEA57-BAEA-4F1A-BC84-FB0A9B8A469F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05A27E-A169-0229-5021-B62DE6DFBD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3EC347-9500-A197-D9DF-F7184FCEFB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57D68-E358-4AB7-969C-CCD79F8CD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160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744ED3-7F71-0589-2246-D65AA30C4B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9A3E5E-F03B-3F1B-4799-86B948686B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C06C56-33B7-6BA4-8E1B-552918D372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DF5152-8A05-A75E-1806-0C2FE9099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FEA57-BAEA-4F1A-BC84-FB0A9B8A469F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CE2381-937E-9BE6-CE17-0DC0034FC6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4271E4-4CD0-4DC3-EE5F-3774ACC7B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57D68-E358-4AB7-969C-CCD79F8CD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296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D740D1-E7CF-93BF-B9EE-E566BB904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E5EF16-434E-45EF-9715-A3C99C103D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A95137-27B4-F3BA-3750-590D40DC80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6891049-BFB8-4175-4A4C-25AD92A0F7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2A9A1D3-15C3-BBCF-5D0E-FA9DA6A7FB3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0E412E-4BF2-D712-ECCA-B121FBB16F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FEA57-BAEA-4F1A-BC84-FB0A9B8A469F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3322A6D-32E8-C104-D63E-D369B3C974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C63DB7B-071A-05F3-992B-210EB93A03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57D68-E358-4AB7-969C-CCD79F8CD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831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01D895-B366-8EC1-6D32-4CB7C5B044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F62B80-7F69-B37F-1C23-01C3C2C443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FEA57-BAEA-4F1A-BC84-FB0A9B8A469F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6FCD18-D9D8-B9B3-C63A-EBCB1494A8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BFF0C8-3F19-2139-0198-7BA1798F1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57D68-E358-4AB7-969C-CCD79F8CD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9547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344EF14-4445-FFE0-4FFD-0B7E44CB79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FEA57-BAEA-4F1A-BC84-FB0A9B8A469F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6AA96EE-8AAD-A8B5-CE7F-A466ABA18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C25717-32F9-2FF8-BE57-2E8FEC0D60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57D68-E358-4AB7-969C-CCD79F8CD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392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DC054D-9067-0C35-7B28-16CCFED9A5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E2C6A-8F21-6D09-94BB-5F67E1149C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F2195D1-422B-70CA-7458-A154DF36A3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586CA2-8BAF-9776-E681-9C796B708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FEA57-BAEA-4F1A-BC84-FB0A9B8A469F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8355EE-6A6A-19D2-B439-E35382D84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5C210B-6047-F6B6-B502-5DDF97825C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57D68-E358-4AB7-969C-CCD79F8CD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076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20405F-E5F2-AC65-E39A-BD3FCF727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314D593-7B98-4E10-7745-1B816E8A83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C78BD3-EF19-B9E1-69B7-37429B5E23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2F8AA5-577F-4C8B-D7F5-03AF01050D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FEA57-BAEA-4F1A-BC84-FB0A9B8A469F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5BA3EA-3B3A-509D-19E2-F2FBF20B40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20907E-942B-ACDB-9F30-1B376D7A4D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57D68-E358-4AB7-969C-CCD79F8CD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160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514427C-7751-DD91-4C06-1AF1D4C2B4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89D207-6F64-0885-4FDD-BD62D2F4DE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DD462A-2903-ECFD-A4BC-75C851942C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7FEA57-BAEA-4F1A-BC84-FB0A9B8A469F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851646-C5A2-8383-760A-2074F8DADF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613A34-9C46-8426-F9DF-C9EC2C91E0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57D68-E358-4AB7-969C-CCD79F8CD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254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514427C-7751-DD91-4C06-1AF1D4C2B4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89D207-6F64-0885-4FDD-BD62D2F4DE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DD462A-2903-ECFD-A4BC-75C851942C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7FEA57-BAEA-4F1A-BC84-FB0A9B8A469F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851646-C5A2-8383-760A-2074F8DADF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613A34-9C46-8426-F9DF-C9EC2C91E0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57D68-E358-4AB7-969C-CCD79F8CD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558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hyperlink" Target="https://bit.ly/UM-Career-Month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hyperlink" Target="https://bit.ly/UM-Career-Month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65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C79373D-0590-8442-95C3-48A263654F7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3635" b="23635"/>
          <a:stretch/>
        </p:blipFill>
        <p:spPr>
          <a:xfrm>
            <a:off x="5372112" y="3075787"/>
            <a:ext cx="6532846" cy="357919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9246BCC3-5AC4-AF45-8834-46AF31D9CB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1684" y="51533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en-US" sz="4800" b="1" dirty="0">
                <a:solidFill>
                  <a:schemeClr val="bg1"/>
                </a:solidFill>
                <a:latin typeface="Trade Gothic Next Heavy" panose="020B0503040303020004" pitchFamily="34" charset="0"/>
                <a:cs typeface="Trade Gothic Next" panose="020F0502020204030204" pitchFamily="34" charset="0"/>
              </a:rPr>
              <a:t>Career Month at the </a:t>
            </a:r>
            <a:br>
              <a:rPr lang="en-US" sz="4800" b="1" dirty="0">
                <a:solidFill>
                  <a:schemeClr val="bg1"/>
                </a:solidFill>
                <a:latin typeface="Trade Gothic Next Heavy" panose="020B0503040303020004" pitchFamily="34" charset="0"/>
                <a:cs typeface="Trade Gothic Next" panose="020F0502020204030204" pitchFamily="34" charset="0"/>
              </a:rPr>
            </a:br>
            <a:r>
              <a:rPr lang="en-US" sz="4800" b="1" dirty="0">
                <a:solidFill>
                  <a:schemeClr val="bg1"/>
                </a:solidFill>
                <a:latin typeface="Trade Gothic Next Heavy" panose="020B0503040303020004" pitchFamily="34" charset="0"/>
                <a:cs typeface="Trade Gothic Next" panose="020F0502020204030204" pitchFamily="34" charset="0"/>
              </a:rPr>
              <a:t>University of Manitoba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76C519F-A9A6-F145-AB16-814B74468FE2}"/>
              </a:ext>
            </a:extLst>
          </p:cNvPr>
          <p:cNvSpPr/>
          <p:nvPr/>
        </p:nvSpPr>
        <p:spPr>
          <a:xfrm>
            <a:off x="671684" y="2126117"/>
            <a:ext cx="6096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rade Gothic Next" panose="020B0503040303020004" pitchFamily="34" charset="0"/>
                <a:ea typeface="+mn-ea"/>
                <a:cs typeface="+mn-cs"/>
              </a:rPr>
              <a:t>Check out the more than 20 workshops and employer information sessions from Nov 4 - 29 being offered this UM Career Month 2024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EBB81ED-715B-B946-84E9-E4832958CBA3}"/>
              </a:ext>
            </a:extLst>
          </p:cNvPr>
          <p:cNvSpPr/>
          <p:nvPr/>
        </p:nvSpPr>
        <p:spPr>
          <a:xfrm>
            <a:off x="8303848" y="2646010"/>
            <a:ext cx="32023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 tooltip="https://bit.ly/um-career-month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https://bit.ly/UM-Career-Month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25827DE-CD29-374F-A247-E0AB4E41FAB7}"/>
              </a:ext>
            </a:extLst>
          </p:cNvPr>
          <p:cNvSpPr/>
          <p:nvPr/>
        </p:nvSpPr>
        <p:spPr>
          <a:xfrm>
            <a:off x="9054535" y="273664"/>
            <a:ext cx="17009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Events Schedule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2EF2EB1-9E72-A740-B038-4B3978C31223}"/>
              </a:ext>
            </a:extLst>
          </p:cNvPr>
          <p:cNvSpPr/>
          <p:nvPr/>
        </p:nvSpPr>
        <p:spPr>
          <a:xfrm>
            <a:off x="671684" y="3415928"/>
            <a:ext cx="5049796" cy="1983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ade Gothic Next" panose="020B0503040303020004" pitchFamily="34" charset="0"/>
                <a:ea typeface="+mn-ea"/>
                <a:cs typeface="+mn-cs"/>
              </a:rPr>
              <a:t>Key Events: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ade Gothic Next" panose="020B0503040303020004" pitchFamily="34" charset="0"/>
                <a:ea typeface="+mn-ea"/>
                <a:cs typeface="+mn-cs"/>
              </a:rPr>
              <a:t>Career Month Kick-Off | Nov 4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ade Gothic Next" panose="020B0503040303020004" pitchFamily="34" charset="0"/>
                <a:ea typeface="+mn-ea"/>
                <a:cs typeface="+mn-cs"/>
              </a:rPr>
              <a:t>Volunteer Fair | Nov 6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ade Gothic Next" panose="020B0503040303020004" pitchFamily="34" charset="0"/>
                <a:ea typeface="+mn-ea"/>
                <a:cs typeface="+mn-cs"/>
              </a:rPr>
              <a:t>Arts Alumni Round Table | Nov 20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CA" dirty="0">
                <a:solidFill>
                  <a:prstClr val="white"/>
                </a:solidFill>
                <a:latin typeface="Trade Gothic Next" panose="020B0503040303020004" pitchFamily="34" charset="0"/>
              </a:rPr>
              <a:t>Mini Indigenous Career Fair | Nov 27</a:t>
            </a:r>
            <a:endParaRPr kumimoji="0" lang="en-CA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ade Gothic Next" panose="020B0503040303020004" pitchFamily="34" charset="0"/>
              <a:ea typeface="+mn-ea"/>
              <a:cs typeface="+mn-cs"/>
            </a:endParaRPr>
          </a:p>
        </p:txBody>
      </p:sp>
      <p:pic>
        <p:nvPicPr>
          <p:cNvPr id="2" name="Picture 1" descr="Qr code&#10;&#10;Description automatically generated">
            <a:extLst>
              <a:ext uri="{FF2B5EF4-FFF2-40B4-BE49-F238E27FC236}">
                <a16:creationId xmlns:a16="http://schemas.microsoft.com/office/drawing/2014/main" id="{815321DC-F263-772E-7E01-1A462C6ECA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72407" y="700394"/>
            <a:ext cx="1885172" cy="1885172"/>
          </a:xfrm>
          <a:prstGeom prst="rect">
            <a:avLst/>
          </a:prstGeom>
        </p:spPr>
      </p:pic>
      <p:pic>
        <p:nvPicPr>
          <p:cNvPr id="12" name="Picture 1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5B90D5B7-5BE9-8276-92AF-779EB4BFFD1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86" y="5982592"/>
            <a:ext cx="3257462" cy="61824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81BC9380-0E33-DBCE-2959-717E299B5CC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2112" y="6024886"/>
            <a:ext cx="1915981" cy="618247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057EFCC9-E14F-30B7-C841-D2E119B479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8746" y="5940297"/>
            <a:ext cx="2451754" cy="702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94527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2265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C79373D-0590-8442-95C3-48A263654F7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4852" r="3068" b="26661"/>
          <a:stretch/>
        </p:blipFill>
        <p:spPr>
          <a:xfrm>
            <a:off x="6350183" y="3653891"/>
            <a:ext cx="4679740" cy="2432259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9246BCC3-5AC4-AF45-8834-46AF31D9CB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3651" y="332656"/>
            <a:ext cx="6858000" cy="2350306"/>
          </a:xfrm>
        </p:spPr>
        <p:txBody>
          <a:bodyPr>
            <a:normAutofit/>
          </a:bodyPr>
          <a:lstStyle/>
          <a:p>
            <a:pPr algn="l"/>
            <a:r>
              <a:rPr lang="en-US" sz="3600" b="1" dirty="0">
                <a:solidFill>
                  <a:schemeClr val="bg1"/>
                </a:solidFill>
                <a:latin typeface="Trade Gothic Next Heavy" panose="020B0503040303020004" pitchFamily="34" charset="0"/>
                <a:cs typeface="Trade Gothic Next" panose="020F0502020204030204" pitchFamily="34" charset="0"/>
              </a:rPr>
              <a:t>Career Month at the </a:t>
            </a:r>
            <a:br>
              <a:rPr lang="en-US" sz="3600" b="1" dirty="0">
                <a:solidFill>
                  <a:schemeClr val="bg1"/>
                </a:solidFill>
                <a:latin typeface="Trade Gothic Next Heavy" panose="020B0503040303020004" pitchFamily="34" charset="0"/>
                <a:cs typeface="Trade Gothic Next" panose="020F0502020204030204" pitchFamily="34" charset="0"/>
              </a:rPr>
            </a:br>
            <a:r>
              <a:rPr lang="en-US" sz="3600" b="1" dirty="0">
                <a:solidFill>
                  <a:schemeClr val="bg1"/>
                </a:solidFill>
                <a:latin typeface="Trade Gothic Next Heavy" panose="020B0503040303020004" pitchFamily="34" charset="0"/>
                <a:cs typeface="Trade Gothic Next" panose="020F0502020204030204" pitchFamily="34" charset="0"/>
              </a:rPr>
              <a:t>University of Manitoba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76C519F-A9A6-F145-AB16-814B74468FE2}"/>
              </a:ext>
            </a:extLst>
          </p:cNvPr>
          <p:cNvSpPr/>
          <p:nvPr/>
        </p:nvSpPr>
        <p:spPr>
          <a:xfrm>
            <a:off x="1823650" y="1673914"/>
            <a:ext cx="528046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en-CA" sz="2400" dirty="0">
                <a:solidFill>
                  <a:srgbClr val="FFC000"/>
                </a:solidFill>
                <a:latin typeface="Trade Gothic Next" panose="020B0503040303020004" pitchFamily="34" charset="0"/>
              </a:rPr>
              <a:t>Check out the more than 20 workshops and employer information sessions from Nov 4 - 29 being offered this UM Career Month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EBB81ED-715B-B946-84E9-E4832958CBA3}"/>
              </a:ext>
            </a:extLst>
          </p:cNvPr>
          <p:cNvSpPr/>
          <p:nvPr/>
        </p:nvSpPr>
        <p:spPr>
          <a:xfrm>
            <a:off x="7502695" y="3093280"/>
            <a:ext cx="286565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en-CA" sz="1600" dirty="0">
                <a:solidFill>
                  <a:prstClr val="white"/>
                </a:solidFill>
                <a:latin typeface="Calibri" panose="020F0502020204030204"/>
                <a:hlinkClick r:id="rId4" tooltip="https://bit.ly/um-career-month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https://bit.ly/UM-Career-Month</a:t>
            </a:r>
            <a:endParaRPr lang="en-US" sz="16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25827DE-CD29-374F-A247-E0AB4E41FAB7}"/>
              </a:ext>
            </a:extLst>
          </p:cNvPr>
          <p:cNvSpPr/>
          <p:nvPr/>
        </p:nvSpPr>
        <p:spPr>
          <a:xfrm>
            <a:off x="7968208" y="152496"/>
            <a:ext cx="17009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en-CA" dirty="0">
                <a:solidFill>
                  <a:prstClr val="white"/>
                </a:solidFill>
                <a:latin typeface="Calibri" panose="020F0502020204030204"/>
              </a:rPr>
              <a:t>Events Schedule</a:t>
            </a:r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2EF2EB1-9E72-A740-B038-4B3978C31223}"/>
              </a:ext>
            </a:extLst>
          </p:cNvPr>
          <p:cNvSpPr/>
          <p:nvPr/>
        </p:nvSpPr>
        <p:spPr>
          <a:xfrm>
            <a:off x="1823650" y="3424933"/>
            <a:ext cx="4816406" cy="2193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ade Gothic Next" panose="020B0503040303020004" pitchFamily="34" charset="0"/>
                <a:ea typeface="+mn-ea"/>
                <a:cs typeface="+mn-cs"/>
              </a:rPr>
              <a:t>Key Events: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CA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ade Gothic Next" panose="020B0503040303020004" pitchFamily="34" charset="0"/>
                <a:ea typeface="+mn-ea"/>
                <a:cs typeface="+mn-cs"/>
              </a:rPr>
              <a:t>Career Month Kick-Off | Nov 4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CA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ade Gothic Next" panose="020B0503040303020004" pitchFamily="34" charset="0"/>
                <a:ea typeface="+mn-ea"/>
                <a:cs typeface="+mn-cs"/>
              </a:rPr>
              <a:t>Volunteer Fair | Nov 6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CA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ade Gothic Next" panose="020B0503040303020004" pitchFamily="34" charset="0"/>
                <a:ea typeface="+mn-ea"/>
                <a:cs typeface="+mn-cs"/>
              </a:rPr>
              <a:t>Arts Alumni Round Table | Nov 20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CA" sz="2000" dirty="0">
                <a:solidFill>
                  <a:prstClr val="white"/>
                </a:solidFill>
                <a:latin typeface="Trade Gothic Next" panose="020B0503040303020004" pitchFamily="34" charset="0"/>
              </a:rPr>
              <a:t>Mini Indigenous Career Fair | Nov 27</a:t>
            </a:r>
            <a:endParaRPr kumimoji="0" lang="en-CA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ade Gothic Next" panose="020B0503040303020004" pitchFamily="34" charset="0"/>
              <a:ea typeface="+mn-ea"/>
              <a:cs typeface="+mn-cs"/>
            </a:endParaRPr>
          </a:p>
        </p:txBody>
      </p:sp>
      <p:pic>
        <p:nvPicPr>
          <p:cNvPr id="2" name="Picture 1" descr="Qr code&#10;&#10;Description automatically generated">
            <a:extLst>
              <a:ext uri="{FF2B5EF4-FFF2-40B4-BE49-F238E27FC236}">
                <a16:creationId xmlns:a16="http://schemas.microsoft.com/office/drawing/2014/main" id="{815321DC-F263-772E-7E01-1A462C6ECA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8807" y="559994"/>
            <a:ext cx="2455352" cy="2455352"/>
          </a:xfrm>
          <a:prstGeom prst="rect">
            <a:avLst/>
          </a:prstGeom>
        </p:spPr>
      </p:pic>
      <p:pic>
        <p:nvPicPr>
          <p:cNvPr id="4" name="Picture 3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DC7593B1-90CA-10AD-7505-E7A089530AF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5881" y="5940297"/>
            <a:ext cx="3257462" cy="61824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0A951F43-90D9-2A61-AEE2-5D5B3AAFD13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6999" y="5982592"/>
            <a:ext cx="1915981" cy="618247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87EDF536-AD74-32F7-3CDC-839A470C52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0180" y="5898003"/>
            <a:ext cx="2451754" cy="702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B71181E-E46D-A0DF-BBA2-6C7E51141506}"/>
              </a:ext>
            </a:extLst>
          </p:cNvPr>
          <p:cNvSpPr txBox="1"/>
          <p:nvPr/>
        </p:nvSpPr>
        <p:spPr>
          <a:xfrm>
            <a:off x="-1605776" y="2007220"/>
            <a:ext cx="123778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*slide version/to copy for narrower slide format</a:t>
            </a:r>
          </a:p>
        </p:txBody>
      </p:sp>
    </p:spTree>
    <p:extLst>
      <p:ext uri="{BB962C8B-B14F-4D97-AF65-F5344CB8AC3E}">
        <p14:creationId xmlns:p14="http://schemas.microsoft.com/office/powerpoint/2010/main" val="2629591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7267</TotalTime>
  <Words>157</Words>
  <Application>Microsoft Office PowerPoint</Application>
  <PresentationFormat>Widescreen</PresentationFormat>
  <Paragraphs>22</Paragraphs>
  <Slides>2</Slides>
  <Notes>2</Notes>
  <HiddenSlides>1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Arial</vt:lpstr>
      <vt:lpstr>Calibri</vt:lpstr>
      <vt:lpstr>Calibri Light</vt:lpstr>
      <vt:lpstr>Trade Gothic Next</vt:lpstr>
      <vt:lpstr>Trade Gothic Next Heavy</vt:lpstr>
      <vt:lpstr>Office Theme</vt:lpstr>
      <vt:lpstr>1_Office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Lisa MacPherson</dc:creator>
  <cp:lastModifiedBy>Lisa MacPherson</cp:lastModifiedBy>
  <cp:revision>9</cp:revision>
  <dcterms:created xsi:type="dcterms:W3CDTF">2023-10-11T19:23:43Z</dcterms:created>
  <dcterms:modified xsi:type="dcterms:W3CDTF">2024-10-23T17:14:57Z</dcterms:modified>
</cp:coreProperties>
</file>