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Masters/slideMaster1.xml" ContentType="application/vnd.openxmlformats-officedocument.presentationml.slideMaster+xml"/>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Masters/notesMaster1.xml" ContentType="application/vnd.openxmlformats-officedocument.presentationml.notes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8" r:id="rId1"/>
  </p:sldMasterIdLst>
  <p:notesMasterIdLst>
    <p:notesMasterId r:id="rId13"/>
  </p:notesMasterIdLst>
  <p:sldIdLst>
    <p:sldId id="260" r:id="rId2"/>
    <p:sldId id="261" r:id="rId3"/>
    <p:sldId id="269" r:id="rId4"/>
    <p:sldId id="270" r:id="rId5"/>
    <p:sldId id="271" r:id="rId6"/>
    <p:sldId id="266" r:id="rId7"/>
    <p:sldId id="272" r:id="rId8"/>
    <p:sldId id="273" r:id="rId9"/>
    <p:sldId id="274" r:id="rId10"/>
    <p:sldId id="275" r:id="rId11"/>
    <p:sldId id="27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288">
          <p15:clr>
            <a:srgbClr val="A4A3A4"/>
          </p15:clr>
        </p15:guide>
        <p15:guide id="3" orient="horz" pos="3984">
          <p15:clr>
            <a:srgbClr val="A4A3A4"/>
          </p15:clr>
        </p15:guide>
        <p15:guide id="4" orient="horz" pos="864">
          <p15:clr>
            <a:srgbClr val="A4A3A4"/>
          </p15:clr>
        </p15:guide>
        <p15:guide id="5" orient="horz" pos="3744">
          <p15:clr>
            <a:srgbClr val="A4A3A4"/>
          </p15:clr>
        </p15:guide>
        <p15:guide id="6" orient="horz" pos="1440">
          <p15:clr>
            <a:srgbClr val="A4A3A4"/>
          </p15:clr>
        </p15:guide>
        <p15:guide id="7" orient="horz" pos="4032">
          <p15:clr>
            <a:srgbClr val="A4A3A4"/>
          </p15:clr>
        </p15:guide>
        <p15:guide id="8" pos="2880">
          <p15:clr>
            <a:srgbClr val="A4A3A4"/>
          </p15:clr>
        </p15:guide>
        <p15:guide id="9" pos="288">
          <p15:clr>
            <a:srgbClr val="A4A3A4"/>
          </p15:clr>
        </p15:guide>
        <p15:guide id="10" pos="5472">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ybil Stokoloff" initials="SS" lastIdx="8"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68" d="100"/>
          <a:sy n="68" d="100"/>
        </p:scale>
        <p:origin x="1446" y="60"/>
      </p:cViewPr>
      <p:guideLst>
        <p:guide orient="horz" pos="2160"/>
        <p:guide orient="horz" pos="288"/>
        <p:guide orient="horz" pos="3984"/>
        <p:guide orient="horz" pos="864"/>
        <p:guide orient="horz" pos="3744"/>
        <p:guide orient="horz" pos="1440"/>
        <p:guide orient="horz" pos="4032"/>
        <p:guide pos="2880"/>
        <p:guide pos="288"/>
        <p:guide pos="547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8FEC2B-6E9E-4CF4-B40D-5E44114981CE}" type="datetimeFigureOut">
              <a:rPr lang="en-US" smtClean="0"/>
              <a:t>7/19/2022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FA0565B-BAC4-4121-A30F-8C0EAEF6DC98}" type="slidenum">
              <a:rPr lang="en-US" smtClean="0"/>
              <a:t>‹#›</a:t>
            </a:fld>
            <a:endParaRPr lang="en-US"/>
          </a:p>
        </p:txBody>
      </p:sp>
    </p:spTree>
    <p:extLst>
      <p:ext uri="{BB962C8B-B14F-4D97-AF65-F5344CB8AC3E}">
        <p14:creationId xmlns:p14="http://schemas.microsoft.com/office/powerpoint/2010/main" val="12961643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514601"/>
            <a:ext cx="8229600" cy="914400"/>
          </a:xfrm>
        </p:spPr>
        <p:txBody>
          <a:bodyPr/>
          <a:lstStyle>
            <a:lvl1pPr algn="ctr">
              <a:defRPr sz="4400">
                <a:solidFill>
                  <a:schemeClr val="accent5"/>
                </a:solidFill>
              </a:defRPr>
            </a:lvl1pPr>
          </a:lstStyle>
          <a:p>
            <a:r>
              <a:rPr lang="en-US"/>
              <a:t>Click to edit Master title style</a:t>
            </a:r>
            <a:endParaRPr lang="en-US" dirty="0"/>
          </a:p>
        </p:txBody>
      </p:sp>
      <p:sp>
        <p:nvSpPr>
          <p:cNvPr id="3" name="Subtitle 2"/>
          <p:cNvSpPr>
            <a:spLocks noGrp="1"/>
          </p:cNvSpPr>
          <p:nvPr>
            <p:ph type="subTitle" idx="1"/>
          </p:nvPr>
        </p:nvSpPr>
        <p:spPr>
          <a:xfrm>
            <a:off x="4572000" y="4343400"/>
            <a:ext cx="4114800" cy="457200"/>
          </a:xfrm>
        </p:spPr>
        <p:txBody>
          <a:bodyPr>
            <a:noAutofit/>
          </a:bodyPr>
          <a:lstStyle>
            <a:lvl1pPr marL="0" indent="0" algn="r">
              <a:buNone/>
              <a:defRPr sz="2400">
                <a:solidFill>
                  <a:schemeClr val="accent5"/>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533400"/>
            <a:ext cx="3429000" cy="958403"/>
          </a:xfrm>
          <a:prstGeom prst="rect">
            <a:avLst/>
          </a:prstGeom>
        </p:spPr>
      </p:pic>
    </p:spTree>
    <p:extLst>
      <p:ext uri="{BB962C8B-B14F-4D97-AF65-F5344CB8AC3E}">
        <p14:creationId xmlns:p14="http://schemas.microsoft.com/office/powerpoint/2010/main" val="2006854906"/>
      </p:ext>
    </p:extLst>
  </p:cSld>
  <p:clrMapOvr>
    <a:masterClrMapping/>
  </p:clrMapOvr>
  <p:hf sldNum="0" hdr="0" ftr="0"/>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5" name="Slide Number Placeholder 4"/>
          <p:cNvSpPr>
            <a:spLocks noGrp="1"/>
          </p:cNvSpPr>
          <p:nvPr>
            <p:ph type="sldNum" sz="quarter" idx="12"/>
          </p:nvPr>
        </p:nvSpPr>
        <p:spPr/>
        <p:txBody>
          <a:bodyPr lIns="0" tIns="0" rIns="0" bIns="0"/>
          <a:lstStyle>
            <a:lvl1pPr>
              <a:defRPr sz="1000">
                <a:solidFill>
                  <a:schemeClr val="bg2"/>
                </a:solidFill>
              </a:defRPr>
            </a:lvl1pPr>
          </a:lstStyle>
          <a:p>
            <a:fld id="{BEAB8834-4DD0-4C94-B485-C33FE5D693E0}" type="slidenum">
              <a:rPr lang="en-US" smtClean="0"/>
              <a:pPr/>
              <a:t>‹#›</a:t>
            </a:fld>
            <a:endParaRPr lang="en-US" dirty="0"/>
          </a:p>
        </p:txBody>
      </p:sp>
    </p:spTree>
    <p:extLst>
      <p:ext uri="{BB962C8B-B14F-4D97-AF65-F5344CB8AC3E}">
        <p14:creationId xmlns:p14="http://schemas.microsoft.com/office/powerpoint/2010/main" val="21612223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lIns="0" tIns="0" rIns="0" bIns="0"/>
          <a:lstStyle>
            <a:lvl1pPr>
              <a:defRPr sz="1000">
                <a:solidFill>
                  <a:schemeClr val="bg2"/>
                </a:solidFill>
                <a:latin typeface="Arial" panose="020B0604020202020204" pitchFamily="34" charset="0"/>
                <a:cs typeface="Arial" panose="020B0604020202020204" pitchFamily="34" charset="0"/>
              </a:defRPr>
            </a:lvl1pPr>
          </a:lstStyle>
          <a:p>
            <a:fld id="{BEAB8834-4DD0-4C94-B485-C33FE5D693E0}" type="slidenum">
              <a:rPr lang="en-US" smtClean="0"/>
              <a:pPr/>
              <a:t>‹#›</a:t>
            </a:fld>
            <a:endParaRPr lang="en-US" dirty="0"/>
          </a:p>
        </p:txBody>
      </p:sp>
    </p:spTree>
    <p:extLst>
      <p:ext uri="{BB962C8B-B14F-4D97-AF65-F5344CB8AC3E}">
        <p14:creationId xmlns:p14="http://schemas.microsoft.com/office/powerpoint/2010/main" val="7643226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a:t>Click to edit Master title style</a:t>
            </a:r>
            <a:endParaRPr lang="en-US" dirty="0"/>
          </a:p>
        </p:txBody>
      </p:sp>
      <p:sp>
        <p:nvSpPr>
          <p:cNvPr id="5" name="Slide Number Placeholder 4"/>
          <p:cNvSpPr>
            <a:spLocks noGrp="1"/>
          </p:cNvSpPr>
          <p:nvPr>
            <p:ph type="sldNum" sz="quarter" idx="12"/>
          </p:nvPr>
        </p:nvSpPr>
        <p:spPr/>
        <p:txBody>
          <a:bodyPr lIns="0" tIns="0" rIns="0" bIns="0"/>
          <a:lstStyle>
            <a:lvl1pPr>
              <a:defRPr sz="1000">
                <a:solidFill>
                  <a:schemeClr val="bg2"/>
                </a:solidFill>
                <a:latin typeface="Arial" panose="020B0604020202020204" pitchFamily="34" charset="0"/>
                <a:cs typeface="Arial" panose="020B0604020202020204" pitchFamily="34" charset="0"/>
              </a:defRPr>
            </a:lvl1pPr>
          </a:lstStyle>
          <a:p>
            <a:fld id="{BEAB8834-4DD0-4C94-B485-C33FE5D693E0}" type="slidenum">
              <a:rPr lang="en-US" smtClean="0"/>
              <a:pPr/>
              <a:t>‹#›</a:t>
            </a:fld>
            <a:endParaRPr lang="en-US" dirty="0"/>
          </a:p>
        </p:txBody>
      </p:sp>
    </p:spTree>
    <p:extLst>
      <p:ext uri="{BB962C8B-B14F-4D97-AF65-F5344CB8AC3E}">
        <p14:creationId xmlns:p14="http://schemas.microsoft.com/office/powerpoint/2010/main" val="11025745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solidFill>
                  <a:schemeClr val="accent5"/>
                </a:solidFill>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marL="346075" indent="-346075">
              <a:buFont typeface="+mj-lt"/>
              <a:buAutoNum type="arabicPeriod"/>
              <a:defRPr sz="2400"/>
            </a:lvl1pPr>
            <a:lvl2pPr marL="798513" indent="-334963">
              <a:buFont typeface="+mj-lt"/>
              <a:buAutoNum type="alphaLcPeriod"/>
              <a:defRPr sz="2400"/>
            </a:lvl2pPr>
            <a:lvl3pPr marL="1260475" indent="-346075">
              <a:buFont typeface="Arial" panose="020B0604020202020204" pitchFamily="34" charset="0"/>
              <a:buChar char="•"/>
              <a:defRPr/>
            </a:lvl3pPr>
          </a:lstStyle>
          <a:p>
            <a:pPr lvl="0"/>
            <a:r>
              <a:rPr lang="en-US"/>
              <a:t>Click to edit Master text styles</a:t>
            </a:r>
          </a:p>
          <a:p>
            <a:pPr lvl="1"/>
            <a:r>
              <a:rPr lang="en-US"/>
              <a:t>Second level</a:t>
            </a:r>
          </a:p>
          <a:p>
            <a:pPr lvl="2"/>
            <a:r>
              <a:rPr lang="en-US"/>
              <a:t>Third level</a:t>
            </a:r>
          </a:p>
        </p:txBody>
      </p:sp>
      <p:sp>
        <p:nvSpPr>
          <p:cNvPr id="6" name="Slide Number Placeholder 5"/>
          <p:cNvSpPr>
            <a:spLocks noGrp="1"/>
          </p:cNvSpPr>
          <p:nvPr>
            <p:ph type="sldNum" sz="quarter" idx="12"/>
          </p:nvPr>
        </p:nvSpPr>
        <p:spPr/>
        <p:txBody>
          <a:bodyPr/>
          <a:lstStyle>
            <a:lvl1pPr>
              <a:defRPr>
                <a:solidFill>
                  <a:schemeClr val="bg2"/>
                </a:solidFill>
                <a:latin typeface="Arial" panose="020B0604020202020204" pitchFamily="34" charset="0"/>
                <a:cs typeface="Arial" panose="020B0604020202020204" pitchFamily="34" charset="0"/>
              </a:defRPr>
            </a:lvl1pPr>
          </a:lstStyle>
          <a:p>
            <a:fld id="{BEAB8834-4DD0-4C94-B485-C33FE5D693E0}" type="slidenum">
              <a:rPr lang="en-US" smtClean="0"/>
              <a:pPr/>
              <a:t>‹#›</a:t>
            </a:fld>
            <a:endParaRPr lang="en-US" dirty="0"/>
          </a:p>
        </p:txBody>
      </p:sp>
    </p:spTree>
    <p:extLst>
      <p:ext uri="{BB962C8B-B14F-4D97-AF65-F5344CB8AC3E}">
        <p14:creationId xmlns:p14="http://schemas.microsoft.com/office/powerpoint/2010/main" val="38463334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62987" y="1600200"/>
            <a:ext cx="8223813" cy="1362075"/>
          </a:xfrm>
        </p:spPr>
        <p:txBody>
          <a:bodyPr anchor="t"/>
          <a:lstStyle>
            <a:lvl1pPr algn="l">
              <a:defRPr sz="4000" b="0" cap="none" baseline="0">
                <a:solidFill>
                  <a:schemeClr val="bg2"/>
                </a:solidFill>
              </a:defRPr>
            </a:lvl1pPr>
          </a:lstStyle>
          <a:p>
            <a:r>
              <a:rPr lang="en-US" cap="none" baseline="0" dirty="0"/>
              <a:t>Click to edit section title or statement slide (to be used for emphasis if necessary)</a:t>
            </a:r>
            <a:endParaRPr lang="en-US" dirty="0"/>
          </a:p>
        </p:txBody>
      </p:sp>
      <p:pic>
        <p:nvPicPr>
          <p:cNvPr id="3074"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457201" y="6400801"/>
            <a:ext cx="1337374" cy="3728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347839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1_Section Header">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1600200"/>
            <a:ext cx="8223813" cy="1362075"/>
          </a:xfrm>
        </p:spPr>
        <p:txBody>
          <a:bodyPr anchor="t"/>
          <a:lstStyle>
            <a:lvl1pPr algn="l">
              <a:defRPr sz="4000" b="0" cap="none" baseline="0">
                <a:solidFill>
                  <a:schemeClr val="bg2"/>
                </a:solidFill>
              </a:defRPr>
            </a:lvl1pPr>
          </a:lstStyle>
          <a:p>
            <a:r>
              <a:rPr lang="en-US" cap="none" baseline="0" dirty="0"/>
              <a:t>Click to edit section title or statement slide (to be used for emphasis if necessary)</a:t>
            </a:r>
            <a:endParaRPr lang="en-US" dirty="0"/>
          </a:p>
        </p:txBody>
      </p:sp>
      <p:pic>
        <p:nvPicPr>
          <p:cNvPr id="3074"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57200" y="6400800"/>
            <a:ext cx="1337374" cy="3728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60934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2_Section Header">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62986" y="1600200"/>
            <a:ext cx="8223813" cy="1362075"/>
          </a:xfrm>
        </p:spPr>
        <p:txBody>
          <a:bodyPr anchor="t"/>
          <a:lstStyle>
            <a:lvl1pPr algn="l">
              <a:defRPr sz="4000" b="0" cap="none" baseline="0">
                <a:solidFill>
                  <a:schemeClr val="bg2"/>
                </a:solidFill>
              </a:defRPr>
            </a:lvl1pPr>
          </a:lstStyle>
          <a:p>
            <a:r>
              <a:rPr lang="en-US" cap="none" baseline="0" dirty="0"/>
              <a:t>Click to edit section title or statement slide (to be used for emphasis if necessary)</a:t>
            </a:r>
            <a:endParaRPr lang="en-US" dirty="0"/>
          </a:p>
        </p:txBody>
      </p:sp>
      <p:pic>
        <p:nvPicPr>
          <p:cNvPr id="3074"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57200" y="6400800"/>
            <a:ext cx="1337374" cy="3728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425930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3_Section Header">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62986" y="1600200"/>
            <a:ext cx="8223813" cy="1362075"/>
          </a:xfrm>
        </p:spPr>
        <p:txBody>
          <a:bodyPr anchor="t"/>
          <a:lstStyle>
            <a:lvl1pPr algn="l">
              <a:defRPr sz="4000" b="0" cap="none" baseline="0">
                <a:solidFill>
                  <a:schemeClr val="bg2"/>
                </a:solidFill>
              </a:defRPr>
            </a:lvl1pPr>
          </a:lstStyle>
          <a:p>
            <a:r>
              <a:rPr lang="en-US" cap="none" baseline="0" dirty="0"/>
              <a:t>Click to edit section title or statement slide (to be used for emphasis if necessary)</a:t>
            </a:r>
            <a:endParaRPr lang="en-US" dirty="0"/>
          </a:p>
        </p:txBody>
      </p:sp>
      <p:pic>
        <p:nvPicPr>
          <p:cNvPr id="3074"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57200" y="6400800"/>
            <a:ext cx="1337374" cy="3728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62682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57200" y="1600200"/>
            <a:ext cx="4038600" cy="4525963"/>
          </a:xfrm>
        </p:spPr>
        <p:txBody>
          <a:bodyPr/>
          <a:lstStyle>
            <a:lvl1pPr>
              <a:defRPr sz="2400"/>
            </a:lvl1pPr>
            <a:lvl2pPr marL="568325" indent="-336550">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p:txBody>
      </p:sp>
      <p:sp>
        <p:nvSpPr>
          <p:cNvPr id="4" name="Content Placeholder 3"/>
          <p:cNvSpPr>
            <a:spLocks noGrp="1"/>
          </p:cNvSpPr>
          <p:nvPr>
            <p:ph sz="half" idx="2"/>
          </p:nvPr>
        </p:nvSpPr>
        <p:spPr>
          <a:xfrm>
            <a:off x="4648200" y="1600200"/>
            <a:ext cx="4038600" cy="4525963"/>
          </a:xfrm>
        </p:spPr>
        <p:txBody>
          <a:bodyPr/>
          <a:lstStyle>
            <a:lvl1pPr>
              <a:defRPr sz="2400"/>
            </a:lvl1pPr>
            <a:lvl2pPr marL="568325" indent="-336550">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p:txBody>
      </p:sp>
      <p:sp>
        <p:nvSpPr>
          <p:cNvPr id="7" name="Slide Number Placeholder 6"/>
          <p:cNvSpPr>
            <a:spLocks noGrp="1"/>
          </p:cNvSpPr>
          <p:nvPr>
            <p:ph type="sldNum" sz="quarter" idx="12"/>
          </p:nvPr>
        </p:nvSpPr>
        <p:spPr/>
        <p:txBody>
          <a:bodyPr lIns="0" tIns="0" rIns="0" bIns="0"/>
          <a:lstStyle>
            <a:lvl1pPr>
              <a:defRPr sz="1000">
                <a:solidFill>
                  <a:schemeClr val="bg2"/>
                </a:solidFill>
              </a:defRPr>
            </a:lvl1pPr>
          </a:lstStyle>
          <a:p>
            <a:fld id="{BEAB8834-4DD0-4C94-B485-C33FE5D693E0}" type="slidenum">
              <a:rPr lang="en-US" smtClean="0"/>
              <a:pPr/>
              <a:t>‹#›</a:t>
            </a:fld>
            <a:endParaRPr lang="en-US" dirty="0"/>
          </a:p>
        </p:txBody>
      </p:sp>
    </p:spTree>
    <p:extLst>
      <p:ext uri="{BB962C8B-B14F-4D97-AF65-F5344CB8AC3E}">
        <p14:creationId xmlns:p14="http://schemas.microsoft.com/office/powerpoint/2010/main" val="41713268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solidFill>
                  <a:schemeClr val="accent5"/>
                </a:solidFill>
              </a:defRPr>
            </a:lvl1pPr>
          </a:lstStyle>
          <a:p>
            <a:r>
              <a:rPr lang="en-US"/>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t" anchorCtr="0">
            <a:noAutofit/>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286001"/>
            <a:ext cx="4040188" cy="3657600"/>
          </a:xfrm>
        </p:spPr>
        <p:txBody>
          <a:bodyPr/>
          <a:lstStyle>
            <a:lvl1pPr>
              <a:defRPr sz="2400"/>
            </a:lvl1pPr>
            <a:lvl2pPr marL="798513" indent="-334963">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p:txBody>
      </p:sp>
      <p:sp>
        <p:nvSpPr>
          <p:cNvPr id="5" name="Text Placeholder 4"/>
          <p:cNvSpPr>
            <a:spLocks noGrp="1"/>
          </p:cNvSpPr>
          <p:nvPr>
            <p:ph type="body" sz="quarter" idx="3"/>
          </p:nvPr>
        </p:nvSpPr>
        <p:spPr>
          <a:xfrm>
            <a:off x="4645025" y="1535113"/>
            <a:ext cx="4041775" cy="639762"/>
          </a:xfrm>
        </p:spPr>
        <p:txBody>
          <a:bodyPr anchor="t" anchorCtr="0">
            <a:noAutofit/>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286001"/>
            <a:ext cx="4041775" cy="36576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p:txBody>
      </p:sp>
      <p:sp>
        <p:nvSpPr>
          <p:cNvPr id="9" name="Slide Number Placeholder 8"/>
          <p:cNvSpPr>
            <a:spLocks noGrp="1"/>
          </p:cNvSpPr>
          <p:nvPr>
            <p:ph type="sldNum" sz="quarter" idx="12"/>
          </p:nvPr>
        </p:nvSpPr>
        <p:spPr/>
        <p:txBody>
          <a:bodyPr lIns="0" tIns="0" rIns="0" bIns="0"/>
          <a:lstStyle>
            <a:lvl1pPr>
              <a:defRPr sz="1000">
                <a:solidFill>
                  <a:schemeClr val="bg2"/>
                </a:solidFill>
                <a:latin typeface="Arial" panose="020B0604020202020204" pitchFamily="34" charset="0"/>
                <a:cs typeface="Arial" panose="020B0604020202020204" pitchFamily="34" charset="0"/>
              </a:defRPr>
            </a:lvl1pPr>
          </a:lstStyle>
          <a:p>
            <a:fld id="{BEAB8834-4DD0-4C94-B485-C33FE5D693E0}" type="slidenum">
              <a:rPr lang="en-US" smtClean="0"/>
              <a:pPr/>
              <a:t>‹#›</a:t>
            </a:fld>
            <a:endParaRPr lang="en-US" dirty="0"/>
          </a:p>
        </p:txBody>
      </p:sp>
    </p:spTree>
    <p:extLst>
      <p:ext uri="{BB962C8B-B14F-4D97-AF65-F5344CB8AC3E}">
        <p14:creationId xmlns:p14="http://schemas.microsoft.com/office/powerpoint/2010/main" val="16213501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457200"/>
            <a:ext cx="8229600" cy="762000"/>
          </a:xfrm>
          <a:prstGeom prst="rect">
            <a:avLst/>
          </a:prstGeom>
        </p:spPr>
        <p:txBody>
          <a:bodyPr vert="horz" lIns="0" tIns="0" rIns="0" bIns="0" rtlCol="0" anchor="t" anchorCtr="0">
            <a:noAutofit/>
          </a:bodyPr>
          <a:lstStyle/>
          <a:p>
            <a:r>
              <a:rPr lang="en-US"/>
              <a:t>Click to edit Master title style</a:t>
            </a:r>
            <a:endParaRPr lang="en-US" dirty="0"/>
          </a:p>
        </p:txBody>
      </p:sp>
      <p:sp>
        <p:nvSpPr>
          <p:cNvPr id="3" name="Text Placeholder 2"/>
          <p:cNvSpPr>
            <a:spLocks noGrp="1"/>
          </p:cNvSpPr>
          <p:nvPr>
            <p:ph type="body" idx="1"/>
          </p:nvPr>
        </p:nvSpPr>
        <p:spPr>
          <a:xfrm>
            <a:off x="457200" y="1371601"/>
            <a:ext cx="8229600" cy="4572000"/>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AC71BF-0D67-432E-B90F-C9B8DC1AFD7B}" type="datetimeFigureOut">
              <a:rPr lang="en-US" smtClean="0"/>
              <a:t>7/19/2022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AB8834-4DD0-4C94-B485-C33FE5D693E0}" type="slidenum">
              <a:rPr lang="en-US" smtClean="0"/>
              <a:t>‹#›</a:t>
            </a:fld>
            <a:endParaRPr lang="en-US"/>
          </a:p>
        </p:txBody>
      </p:sp>
      <p:sp>
        <p:nvSpPr>
          <p:cNvPr id="7" name="Rectangle 6"/>
          <p:cNvSpPr/>
          <p:nvPr/>
        </p:nvSpPr>
        <p:spPr>
          <a:xfrm>
            <a:off x="0" y="6324600"/>
            <a:ext cx="9144000" cy="5334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3"/>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457201" y="6400800"/>
            <a:ext cx="1321787" cy="3678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45753097"/>
      </p:ext>
    </p:extLst>
  </p:cSld>
  <p:clrMap bg1="lt1" tx1="dk1" bg2="lt2" tx2="dk2" accent1="accent1" accent2="accent2" accent3="accent3" accent4="accent4" accent5="accent5" accent6="accent6" hlink="hlink" folHlink="folHlink"/>
  <p:sldLayoutIdLst>
    <p:sldLayoutId id="2147483659" r:id="rId1"/>
    <p:sldLayoutId id="2147483670" r:id="rId2"/>
    <p:sldLayoutId id="2147483660" r:id="rId3"/>
    <p:sldLayoutId id="2147483661" r:id="rId4"/>
    <p:sldLayoutId id="2147483671" r:id="rId5"/>
    <p:sldLayoutId id="2147483672" r:id="rId6"/>
    <p:sldLayoutId id="2147483673" r:id="rId7"/>
    <p:sldLayoutId id="2147483662" r:id="rId8"/>
    <p:sldLayoutId id="2147483663" r:id="rId9"/>
    <p:sldLayoutId id="2147483664" r:id="rId10"/>
    <p:sldLayoutId id="2147483665" r:id="rId11"/>
  </p:sldLayoutIdLst>
  <p:txStyles>
    <p:titleStyle>
      <a:lvl1pPr algn="l" defTabSz="914400" rtl="0" eaLnBrk="1" latinLnBrk="0" hangingPunct="1">
        <a:spcBef>
          <a:spcPct val="0"/>
        </a:spcBef>
        <a:buNone/>
        <a:defRPr sz="3600" kern="1200">
          <a:solidFill>
            <a:schemeClr val="accent5"/>
          </a:solidFill>
          <a:latin typeface="Arial" panose="020B0604020202020204" pitchFamily="34" charset="0"/>
          <a:ea typeface="+mj-ea"/>
          <a:cs typeface="Arial" panose="020B0604020202020204" pitchFamily="34" charset="0"/>
        </a:defRPr>
      </a:lvl1pPr>
    </p:titleStyle>
    <p:bodyStyle>
      <a:lvl1pPr marL="346075" indent="-346075" algn="l" defTabSz="914400" rtl="0" eaLnBrk="1" latinLnBrk="0" hangingPunct="1">
        <a:spcBef>
          <a:spcPct val="20000"/>
        </a:spcBef>
        <a:buClr>
          <a:schemeClr val="accent4"/>
        </a:buClr>
        <a:buSzPct val="70000"/>
        <a:buFont typeface="Arial" panose="020B0604020202020204" pitchFamily="34" charset="0"/>
        <a:buChar char="•"/>
        <a:defRPr sz="2400" b="0" kern="1200">
          <a:solidFill>
            <a:schemeClr val="tx2"/>
          </a:solidFill>
          <a:latin typeface="Arial" panose="020B0604020202020204" pitchFamily="34" charset="0"/>
          <a:ea typeface="+mn-ea"/>
          <a:cs typeface="Arial" panose="020B0604020202020204" pitchFamily="34" charset="0"/>
        </a:defRPr>
      </a:lvl1pPr>
      <a:lvl2pPr marL="798513" indent="-334963" algn="l" defTabSz="914400" rtl="0" eaLnBrk="1" latinLnBrk="0" hangingPunct="1">
        <a:spcBef>
          <a:spcPct val="20000"/>
        </a:spcBef>
        <a:buClr>
          <a:schemeClr val="accent4"/>
        </a:buClr>
        <a:buSzPct val="70000"/>
        <a:buFont typeface="Arial" panose="020B0604020202020204" pitchFamily="34" charset="0"/>
        <a:buChar char="•"/>
        <a:defRPr sz="2400" kern="1200">
          <a:solidFill>
            <a:schemeClr val="tx2"/>
          </a:solidFill>
          <a:latin typeface="Arial" panose="020B0604020202020204" pitchFamily="34" charset="0"/>
          <a:ea typeface="+mn-ea"/>
          <a:cs typeface="Arial" panose="020B0604020202020204" pitchFamily="34" charset="0"/>
        </a:defRPr>
      </a:lvl2pPr>
      <a:lvl3pPr marL="1260475" indent="-346075" algn="l" defTabSz="914400" rtl="0" eaLnBrk="1" latinLnBrk="0" hangingPunct="1">
        <a:spcBef>
          <a:spcPct val="20000"/>
        </a:spcBef>
        <a:buClr>
          <a:schemeClr val="accent4"/>
        </a:buClr>
        <a:buSzPct val="70000"/>
        <a:buFont typeface="Arial" panose="020B0604020202020204" pitchFamily="34" charset="0"/>
        <a:buChar char="•"/>
        <a:defRPr sz="2400" kern="1200">
          <a:solidFill>
            <a:schemeClr val="tx2"/>
          </a:solidFill>
          <a:latin typeface="Arial" panose="020B0604020202020204" pitchFamily="34" charset="0"/>
          <a:ea typeface="+mn-ea"/>
          <a:cs typeface="Arial" panose="020B0604020202020204" pitchFamily="34" charset="0"/>
        </a:defRPr>
      </a:lvl3pPr>
      <a:lvl4pPr marL="1828800" indent="-457200" algn="l" defTabSz="914400" rtl="0" eaLnBrk="1" latinLnBrk="0" hangingPunct="1">
        <a:spcBef>
          <a:spcPct val="20000"/>
        </a:spcBef>
        <a:buClr>
          <a:schemeClr val="accent4"/>
        </a:buClr>
        <a:buSzPct val="70000"/>
        <a:buFont typeface="+mj-lt"/>
        <a:buAutoNum type="arabicPeriod"/>
        <a:defRPr sz="2000" kern="1200">
          <a:solidFill>
            <a:schemeClr val="tx2"/>
          </a:solidFill>
          <a:latin typeface="Arial" panose="020B0604020202020204" pitchFamily="34" charset="0"/>
          <a:ea typeface="+mn-ea"/>
          <a:cs typeface="Arial" panose="020B0604020202020204" pitchFamily="34" charset="0"/>
        </a:defRPr>
      </a:lvl4pPr>
      <a:lvl5pPr marL="2286000" indent="-457200" algn="l" defTabSz="914400" rtl="0" eaLnBrk="1" latinLnBrk="0" hangingPunct="1">
        <a:spcBef>
          <a:spcPct val="20000"/>
        </a:spcBef>
        <a:buClr>
          <a:schemeClr val="accent4"/>
        </a:buClr>
        <a:buSzPct val="70000"/>
        <a:buFont typeface="+mj-lt"/>
        <a:buAutoNum type="arabicPeriod"/>
        <a:defRPr sz="2000" kern="1200">
          <a:solidFill>
            <a:schemeClr val="tx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hyperlink" Target="mailto:servicedesk@manitoba-ehealth.ca" TargetMode="Externa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mailto:servicedesk@manitoba-ehealth.ca" TargetMode="External"/><Relationship Id="rId2" Type="http://schemas.openxmlformats.org/officeDocument/2006/relationships/hyperlink" Target="https://home.sharedhealthmb.ca/services/digital-health/services-catalogue/business-services/service-desk/account-management/" TargetMode="Externa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s://webmail.manitoba-ehealth.ca/" TargetMode="External"/><Relationship Id="rId1" Type="http://schemas.openxmlformats.org/officeDocument/2006/relationships/slideLayout" Target="../slideLayouts/slideLayout8.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ctrTitle"/>
          </p:nvPr>
        </p:nvSpPr>
        <p:spPr>
          <a:xfrm>
            <a:off x="685800" y="3048000"/>
            <a:ext cx="7772400" cy="1676400"/>
          </a:xfrm>
        </p:spPr>
        <p:txBody>
          <a:bodyPr/>
          <a:lstStyle/>
          <a:p>
            <a:r>
              <a:rPr lang="en-US" dirty="0"/>
              <a:t>New Computer Account </a:t>
            </a:r>
            <a:br>
              <a:rPr lang="en-US" dirty="0"/>
            </a:br>
            <a:r>
              <a:rPr lang="en-US" dirty="0"/>
              <a:t>User Information</a:t>
            </a:r>
          </a:p>
        </p:txBody>
      </p:sp>
      <p:sp>
        <p:nvSpPr>
          <p:cNvPr id="7" name="Subtitle 2"/>
          <p:cNvSpPr>
            <a:spLocks noGrp="1"/>
          </p:cNvSpPr>
          <p:nvPr>
            <p:ph type="subTitle" idx="1"/>
          </p:nvPr>
        </p:nvSpPr>
        <p:spPr>
          <a:xfrm>
            <a:off x="685800" y="4800600"/>
            <a:ext cx="7772400" cy="1371600"/>
          </a:xfrm>
        </p:spPr>
        <p:txBody>
          <a:bodyPr/>
          <a:lstStyle/>
          <a:p>
            <a:endParaRPr lang="en-US" dirty="0"/>
          </a:p>
          <a:p>
            <a:r>
              <a:rPr lang="en-US" sz="2000" dirty="0"/>
              <a:t>April 2019</a:t>
            </a:r>
          </a:p>
        </p:txBody>
      </p:sp>
    </p:spTree>
    <p:extLst>
      <p:ext uri="{BB962C8B-B14F-4D97-AF65-F5344CB8AC3E}">
        <p14:creationId xmlns:p14="http://schemas.microsoft.com/office/powerpoint/2010/main" val="10472558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274638"/>
            <a:ext cx="8229600" cy="1143000"/>
          </a:xfrm>
        </p:spPr>
        <p:txBody>
          <a:bodyPr/>
          <a:lstStyle/>
          <a:p>
            <a:pPr algn="ctr"/>
            <a:r>
              <a:rPr lang="en-US" dirty="0"/>
              <a:t>The Service Desk</a:t>
            </a:r>
          </a:p>
        </p:txBody>
      </p:sp>
      <p:sp>
        <p:nvSpPr>
          <p:cNvPr id="6" name="Content Placeholder 2"/>
          <p:cNvSpPr>
            <a:spLocks noGrp="1"/>
          </p:cNvSpPr>
          <p:nvPr>
            <p:ph idx="1"/>
          </p:nvPr>
        </p:nvSpPr>
        <p:spPr>
          <a:xfrm>
            <a:off x="457200" y="1600200"/>
            <a:ext cx="8229600" cy="4525963"/>
          </a:xfrm>
        </p:spPr>
        <p:txBody>
          <a:bodyPr/>
          <a:lstStyle/>
          <a:p>
            <a:r>
              <a:rPr lang="en-US" sz="2400" dirty="0">
                <a:solidFill>
                  <a:schemeClr val="tx1"/>
                </a:solidFill>
              </a:rPr>
              <a:t>Shared Health </a:t>
            </a:r>
            <a:r>
              <a:rPr lang="en-US" sz="2400" dirty="0"/>
              <a:t>customers are supported by the Service Desk. The Service Desk is available 24x7 all year long.</a:t>
            </a:r>
            <a:br>
              <a:rPr lang="en-US" sz="2400" dirty="0"/>
            </a:br>
            <a:endParaRPr lang="en-US" sz="2400" dirty="0"/>
          </a:p>
          <a:p>
            <a:r>
              <a:rPr lang="en-US" sz="2400" dirty="0"/>
              <a:t>The Service Desk assists with password resets for network accounts and most application accounts, setting up email, routing service requests, and troubleshooting various computer related issues.  If they cannot directly assist you, they will appropriately re-route your service or incident request.</a:t>
            </a:r>
          </a:p>
        </p:txBody>
      </p:sp>
    </p:spTree>
    <p:extLst>
      <p:ext uri="{BB962C8B-B14F-4D97-AF65-F5344CB8AC3E}">
        <p14:creationId xmlns:p14="http://schemas.microsoft.com/office/powerpoint/2010/main" val="7026845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274638"/>
            <a:ext cx="8229600" cy="1143000"/>
          </a:xfrm>
        </p:spPr>
        <p:txBody>
          <a:bodyPr/>
          <a:lstStyle/>
          <a:p>
            <a:pPr algn="ctr"/>
            <a:r>
              <a:rPr lang="en-US" dirty="0"/>
              <a:t>The Service Desk</a:t>
            </a:r>
          </a:p>
        </p:txBody>
      </p:sp>
      <p:sp>
        <p:nvSpPr>
          <p:cNvPr id="6" name="Content Placeholder 2"/>
          <p:cNvSpPr>
            <a:spLocks noGrp="1"/>
          </p:cNvSpPr>
          <p:nvPr>
            <p:ph idx="1"/>
          </p:nvPr>
        </p:nvSpPr>
        <p:spPr>
          <a:xfrm>
            <a:off x="457200" y="1905000"/>
            <a:ext cx="8229600" cy="4221163"/>
          </a:xfrm>
        </p:spPr>
        <p:txBody>
          <a:bodyPr/>
          <a:lstStyle/>
          <a:p>
            <a:r>
              <a:rPr lang="en-US" sz="2400" dirty="0"/>
              <a:t>The Service Desk can be contacted through the following methods:</a:t>
            </a:r>
          </a:p>
          <a:p>
            <a:pPr marL="0" indent="0">
              <a:buNone/>
            </a:pPr>
            <a:r>
              <a:rPr lang="en-US" sz="2400" dirty="0"/>
              <a:t>	- Phone:	204-940-8500</a:t>
            </a:r>
            <a:br>
              <a:rPr lang="en-US" sz="2400" dirty="0"/>
            </a:br>
            <a:r>
              <a:rPr lang="en-US" sz="2400" dirty="0"/>
              <a:t>			1-866-999-9698</a:t>
            </a:r>
          </a:p>
          <a:p>
            <a:pPr marL="0" indent="0">
              <a:buNone/>
            </a:pPr>
            <a:r>
              <a:rPr lang="en-US" sz="2400" dirty="0"/>
              <a:t>	- Fax:		204-940-8700</a:t>
            </a:r>
          </a:p>
          <a:p>
            <a:pPr marL="0" indent="0">
              <a:buNone/>
            </a:pPr>
            <a:r>
              <a:rPr lang="en-US" sz="2400" dirty="0"/>
              <a:t>	- Email:	</a:t>
            </a:r>
            <a:r>
              <a:rPr lang="en-US" sz="2400" dirty="0">
                <a:hlinkClick r:id="rId2"/>
              </a:rPr>
              <a:t>servicedesk@sharedhealthmb.ca</a:t>
            </a:r>
            <a:endParaRPr lang="en-US" sz="2400" dirty="0"/>
          </a:p>
          <a:p>
            <a:pPr marL="0" indent="0">
              <a:buNone/>
            </a:pPr>
            <a:endParaRPr lang="en-US" sz="2400" dirty="0"/>
          </a:p>
        </p:txBody>
      </p:sp>
    </p:spTree>
    <p:extLst>
      <p:ext uri="{BB962C8B-B14F-4D97-AF65-F5344CB8AC3E}">
        <p14:creationId xmlns:p14="http://schemas.microsoft.com/office/powerpoint/2010/main" val="3685832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p:cNvSpPr>
            <a:spLocks noGrp="1"/>
          </p:cNvSpPr>
          <p:nvPr>
            <p:ph type="title"/>
          </p:nvPr>
        </p:nvSpPr>
        <p:spPr>
          <a:xfrm>
            <a:off x="457200" y="274638"/>
            <a:ext cx="8229600" cy="1143000"/>
          </a:xfrm>
        </p:spPr>
        <p:txBody>
          <a:bodyPr/>
          <a:lstStyle/>
          <a:p>
            <a:pPr algn="ctr"/>
            <a:r>
              <a:rPr lang="en-US" dirty="0"/>
              <a:t>Security and identification</a:t>
            </a:r>
          </a:p>
        </p:txBody>
      </p:sp>
      <p:sp>
        <p:nvSpPr>
          <p:cNvPr id="13" name="Content Placeholder 2"/>
          <p:cNvSpPr>
            <a:spLocks noGrp="1"/>
          </p:cNvSpPr>
          <p:nvPr>
            <p:ph idx="1"/>
          </p:nvPr>
        </p:nvSpPr>
        <p:spPr>
          <a:xfrm>
            <a:off x="457200" y="1219200"/>
            <a:ext cx="8229600" cy="4830763"/>
          </a:xfrm>
        </p:spPr>
        <p:txBody>
          <a:bodyPr>
            <a:normAutofit/>
          </a:bodyPr>
          <a:lstStyle/>
          <a:p>
            <a:pPr>
              <a:buFont typeface="Arial" panose="020B0604020202020204" pitchFamily="34" charset="0"/>
              <a:buChar char="•"/>
            </a:pPr>
            <a:r>
              <a:rPr lang="en-US" dirty="0"/>
              <a:t>Shared Health </a:t>
            </a:r>
            <a:r>
              <a:rPr lang="en-US" sz="2400" dirty="0"/>
              <a:t>takes very seriously the need to protect your computer account along with the confidential data and health-care client information you have access to through your account.</a:t>
            </a:r>
          </a:p>
          <a:p>
            <a:pPr>
              <a:buFont typeface="Arial" panose="020B0604020202020204" pitchFamily="34" charset="0"/>
              <a:buChar char="•"/>
            </a:pPr>
            <a:r>
              <a:rPr lang="en-US" sz="2400" dirty="0"/>
              <a:t>Now that you have a computer account, it is important you provide identification and authentication information to Shared Health so the Service Desk is able to validate your identity when you call for an account password reset or submit a service request.</a:t>
            </a:r>
          </a:p>
          <a:p>
            <a:pPr>
              <a:buFont typeface="Arial" panose="020B0604020202020204" pitchFamily="34" charset="0"/>
              <a:buChar char="•"/>
            </a:pPr>
            <a:r>
              <a:rPr lang="en-US" sz="2400" dirty="0"/>
              <a:t>Neglecting to provide this information may result in the inability for the Service Desk to reset your password. Your service requests may also be delayed or denied. </a:t>
            </a:r>
          </a:p>
        </p:txBody>
      </p:sp>
    </p:spTree>
    <p:extLst>
      <p:ext uri="{BB962C8B-B14F-4D97-AF65-F5344CB8AC3E}">
        <p14:creationId xmlns:p14="http://schemas.microsoft.com/office/powerpoint/2010/main" val="13420770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457200" y="274638"/>
            <a:ext cx="8229600" cy="1143000"/>
          </a:xfrm>
        </p:spPr>
        <p:txBody>
          <a:bodyPr/>
          <a:lstStyle/>
          <a:p>
            <a:pPr algn="ctr"/>
            <a:r>
              <a:rPr lang="en-US" dirty="0"/>
              <a:t>Security and identification</a:t>
            </a:r>
          </a:p>
        </p:txBody>
      </p:sp>
      <p:sp>
        <p:nvSpPr>
          <p:cNvPr id="7" name="Content Placeholder 2"/>
          <p:cNvSpPr>
            <a:spLocks noGrp="1"/>
          </p:cNvSpPr>
          <p:nvPr>
            <p:ph idx="1"/>
          </p:nvPr>
        </p:nvSpPr>
        <p:spPr>
          <a:xfrm>
            <a:off x="457200" y="1600200"/>
            <a:ext cx="8229600" cy="4525963"/>
          </a:xfrm>
        </p:spPr>
        <p:txBody>
          <a:bodyPr/>
          <a:lstStyle/>
          <a:p>
            <a:pPr>
              <a:buFont typeface="Arial" panose="020B0604020202020204" pitchFamily="34" charset="0"/>
              <a:buChar char="•"/>
            </a:pPr>
            <a:r>
              <a:rPr lang="en-US" sz="2400" dirty="0"/>
              <a:t>Now that you have been provided with a Computer Account User ID, it is crucial you complete the Authentication Questions Form (click on link below to access the form):</a:t>
            </a:r>
            <a:br>
              <a:rPr lang="en-US" sz="2400" dirty="0"/>
            </a:br>
            <a:r>
              <a:rPr lang="en-US" sz="2000" u="sng" dirty="0">
                <a:hlinkClick r:id="rId2"/>
              </a:rPr>
              <a:t>https://home.sharedhealthmb.ca/services/digital-health/services-catalogue/business-services/service-desk/account-management/</a:t>
            </a:r>
            <a:endParaRPr lang="en-US" sz="2000" dirty="0"/>
          </a:p>
          <a:p>
            <a:pPr>
              <a:buFont typeface="Arial" panose="020B0604020202020204" pitchFamily="34" charset="0"/>
              <a:buChar char="•"/>
            </a:pPr>
            <a:r>
              <a:rPr lang="en-US" sz="2400" dirty="0"/>
              <a:t>Include your User ID and Site information on the form, along with two security question answers, and send the completed form to the Service Desk.</a:t>
            </a:r>
            <a:br>
              <a:rPr lang="en-US" sz="2400" dirty="0"/>
            </a:br>
            <a:r>
              <a:rPr lang="en-US" sz="2000" dirty="0">
                <a:hlinkClick r:id="rId3"/>
              </a:rPr>
              <a:t>servicedesk@sharedhealthmb.ca</a:t>
            </a:r>
            <a:r>
              <a:rPr lang="en-US" sz="2000" dirty="0"/>
              <a:t> </a:t>
            </a:r>
          </a:p>
        </p:txBody>
      </p:sp>
    </p:spTree>
    <p:extLst>
      <p:ext uri="{BB962C8B-B14F-4D97-AF65-F5344CB8AC3E}">
        <p14:creationId xmlns:p14="http://schemas.microsoft.com/office/powerpoint/2010/main" val="17451793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457200" y="274638"/>
            <a:ext cx="8229600" cy="1143000"/>
          </a:xfrm>
        </p:spPr>
        <p:txBody>
          <a:bodyPr/>
          <a:lstStyle/>
          <a:p>
            <a:pPr algn="ctr"/>
            <a:r>
              <a:rPr lang="en-US" dirty="0"/>
              <a:t>How to change your password</a:t>
            </a:r>
          </a:p>
        </p:txBody>
      </p:sp>
      <p:sp>
        <p:nvSpPr>
          <p:cNvPr id="7" name="Content Placeholder 2"/>
          <p:cNvSpPr>
            <a:spLocks noGrp="1"/>
          </p:cNvSpPr>
          <p:nvPr>
            <p:ph idx="1"/>
          </p:nvPr>
        </p:nvSpPr>
        <p:spPr>
          <a:xfrm>
            <a:off x="457200" y="1600200"/>
            <a:ext cx="8229600" cy="4525963"/>
          </a:xfrm>
        </p:spPr>
        <p:txBody>
          <a:bodyPr/>
          <a:lstStyle/>
          <a:p>
            <a:pPr>
              <a:buFont typeface="Arial" panose="020B0604020202020204" pitchFamily="34" charset="0"/>
              <a:buChar char="•"/>
            </a:pPr>
            <a:r>
              <a:rPr lang="en-US" sz="2400" dirty="0"/>
              <a:t>The first time you log in, you should immediately change the temporary password provided to you.  On your keyboard press the “Ctrl”, “Alt” and “Del” keys at the same time.  You’ll see something like this:</a:t>
            </a:r>
          </a:p>
        </p:txBody>
      </p:sp>
      <p:pic>
        <p:nvPicPr>
          <p:cNvPr id="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3200" y="3124200"/>
            <a:ext cx="3138818" cy="316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Rectangle 8"/>
          <p:cNvSpPr/>
          <p:nvPr/>
        </p:nvSpPr>
        <p:spPr>
          <a:xfrm>
            <a:off x="3733800" y="4629150"/>
            <a:ext cx="1295400" cy="24765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749504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3"/>
          <p:cNvSpPr>
            <a:spLocks noGrp="1"/>
          </p:cNvSpPr>
          <p:nvPr>
            <p:ph type="title"/>
          </p:nvPr>
        </p:nvSpPr>
        <p:spPr>
          <a:xfrm>
            <a:off x="457200" y="274638"/>
            <a:ext cx="8229600" cy="1143000"/>
          </a:xfrm>
        </p:spPr>
        <p:txBody>
          <a:bodyPr/>
          <a:lstStyle/>
          <a:p>
            <a:pPr algn="ctr"/>
            <a:r>
              <a:rPr lang="en-US" dirty="0"/>
              <a:t>How to change your password</a:t>
            </a:r>
          </a:p>
        </p:txBody>
      </p:sp>
      <p:sp>
        <p:nvSpPr>
          <p:cNvPr id="7" name="Content Placeholder 6"/>
          <p:cNvSpPr>
            <a:spLocks noGrp="1"/>
          </p:cNvSpPr>
          <p:nvPr>
            <p:ph idx="1"/>
          </p:nvPr>
        </p:nvSpPr>
        <p:spPr>
          <a:xfrm>
            <a:off x="505522" y="1295400"/>
            <a:ext cx="8229600" cy="4525963"/>
          </a:xfrm>
        </p:spPr>
        <p:txBody>
          <a:bodyPr/>
          <a:lstStyle/>
          <a:p>
            <a:pPr>
              <a:buFont typeface="Arial" panose="020B0604020202020204" pitchFamily="34" charset="0"/>
              <a:buChar char="•"/>
            </a:pPr>
            <a:r>
              <a:rPr lang="en-US" sz="2400" dirty="0"/>
              <a:t>Click on the change password button.  You will be asked for your old password, which is what you used to login initially, and for a new password.  After typing in your old password, type in a new password, and then again to confirm it. Click on the “Arrow”     when you are done.</a:t>
            </a:r>
          </a:p>
        </p:txBody>
      </p:sp>
      <p:pic>
        <p:nvPicPr>
          <p:cNvPr id="8"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3200" y="3200400"/>
            <a:ext cx="3124200" cy="35979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53000" y="2792684"/>
            <a:ext cx="333375" cy="3619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294211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457200" y="274638"/>
            <a:ext cx="8229600" cy="1143000"/>
          </a:xfrm>
        </p:spPr>
        <p:txBody>
          <a:bodyPr/>
          <a:lstStyle/>
          <a:p>
            <a:pPr algn="ctr"/>
            <a:r>
              <a:rPr lang="en-US" dirty="0"/>
              <a:t>Your shared folder access</a:t>
            </a:r>
          </a:p>
        </p:txBody>
      </p:sp>
      <p:sp>
        <p:nvSpPr>
          <p:cNvPr id="9" name="Content Placeholder 2"/>
          <p:cNvSpPr>
            <a:spLocks noGrp="1"/>
          </p:cNvSpPr>
          <p:nvPr>
            <p:ph idx="1"/>
          </p:nvPr>
        </p:nvSpPr>
        <p:spPr>
          <a:xfrm>
            <a:off x="457200" y="1600200"/>
            <a:ext cx="8229600" cy="4525963"/>
          </a:xfrm>
        </p:spPr>
        <p:txBody>
          <a:bodyPr/>
          <a:lstStyle/>
          <a:p>
            <a:r>
              <a:rPr lang="en-US" sz="2400" dirty="0"/>
              <a:t>When you log onto the Network you are granted access to shared data based on your site, program and your role, or based on what was specifically requested by your Manager.  You will access these shares by opening the “This PC” icon or navigating through “Windows Explorer”.</a:t>
            </a:r>
          </a:p>
          <a:p>
            <a:r>
              <a:rPr lang="en-US" sz="2400" dirty="0"/>
              <a:t>Your personal share space is your Home Directory or Folder; this is where you store files that do not need to be shared with others.  Co-workers do not have access to your Home Directory.</a:t>
            </a:r>
          </a:p>
          <a:p>
            <a:pPr marL="0" indent="0">
              <a:buNone/>
            </a:pPr>
            <a:endParaRPr lang="en-US" sz="2400" dirty="0"/>
          </a:p>
        </p:txBody>
      </p:sp>
    </p:spTree>
    <p:extLst>
      <p:ext uri="{BB962C8B-B14F-4D97-AF65-F5344CB8AC3E}">
        <p14:creationId xmlns:p14="http://schemas.microsoft.com/office/powerpoint/2010/main" val="15020174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274638"/>
            <a:ext cx="8229600" cy="1143000"/>
          </a:xfrm>
        </p:spPr>
        <p:txBody>
          <a:bodyPr/>
          <a:lstStyle/>
          <a:p>
            <a:pPr algn="ctr"/>
            <a:r>
              <a:rPr lang="en-US" dirty="0"/>
              <a:t>Your shared folder access</a:t>
            </a:r>
          </a:p>
        </p:txBody>
      </p:sp>
      <p:sp>
        <p:nvSpPr>
          <p:cNvPr id="6" name="Content Placeholder 2"/>
          <p:cNvSpPr>
            <a:spLocks noGrp="1"/>
          </p:cNvSpPr>
          <p:nvPr>
            <p:ph idx="1"/>
          </p:nvPr>
        </p:nvSpPr>
        <p:spPr>
          <a:xfrm>
            <a:off x="457200" y="1600200"/>
            <a:ext cx="8229600" cy="4525963"/>
          </a:xfrm>
        </p:spPr>
        <p:txBody>
          <a:bodyPr/>
          <a:lstStyle/>
          <a:p>
            <a:r>
              <a:rPr lang="en-US" sz="2400" dirty="0"/>
              <a:t>Avoid saving files to your C: drive (i.e. Desktop, My Documents). The C: drive is not included in the Organizational Backup plan.  Data stored on the Network in your Home Directory and Shared folders is more secure than the C: drive. Data stored on C: can also slow down the log in process.</a:t>
            </a:r>
          </a:p>
          <a:p>
            <a:r>
              <a:rPr lang="en-US" sz="2400" dirty="0"/>
              <a:t>Store draft mode files or other data not required to be shared with others in your Home Directory and store all other data in your department’s data shares.</a:t>
            </a:r>
          </a:p>
          <a:p>
            <a:r>
              <a:rPr lang="en-US" sz="2400" dirty="0"/>
              <a:t>For security reasons, remember to log off or lock your workstation when you step away from the computer.  </a:t>
            </a:r>
          </a:p>
        </p:txBody>
      </p:sp>
    </p:spTree>
    <p:extLst>
      <p:ext uri="{BB962C8B-B14F-4D97-AF65-F5344CB8AC3E}">
        <p14:creationId xmlns:p14="http://schemas.microsoft.com/office/powerpoint/2010/main" val="19737684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274638"/>
            <a:ext cx="8229600" cy="1143000"/>
          </a:xfrm>
        </p:spPr>
        <p:txBody>
          <a:bodyPr/>
          <a:lstStyle/>
          <a:p>
            <a:pPr algn="ctr"/>
            <a:r>
              <a:rPr lang="en-US" dirty="0"/>
              <a:t>Email and email storage</a:t>
            </a:r>
          </a:p>
        </p:txBody>
      </p:sp>
      <p:sp>
        <p:nvSpPr>
          <p:cNvPr id="6" name="Content Placeholder 2"/>
          <p:cNvSpPr>
            <a:spLocks noGrp="1"/>
          </p:cNvSpPr>
          <p:nvPr>
            <p:ph idx="1"/>
          </p:nvPr>
        </p:nvSpPr>
        <p:spPr>
          <a:xfrm>
            <a:off x="381000" y="1600200"/>
            <a:ext cx="8229600" cy="4525963"/>
          </a:xfrm>
        </p:spPr>
        <p:txBody>
          <a:bodyPr/>
          <a:lstStyle/>
          <a:p>
            <a:r>
              <a:rPr lang="en-US" sz="2400" dirty="0"/>
              <a:t>Email is accessed through the Microsoft Outlook client that is installed on the computers. The icon looks like this:</a:t>
            </a:r>
          </a:p>
          <a:p>
            <a:r>
              <a:rPr lang="en-US" sz="2400" dirty="0"/>
              <a:t>Email can also be accessed through the Internet client at the address </a:t>
            </a:r>
            <a:r>
              <a:rPr lang="en-US" sz="2400" dirty="0">
                <a:hlinkClick r:id="rId2"/>
              </a:rPr>
              <a:t>https://webmail.manitoba-ehealth.ca</a:t>
            </a:r>
            <a:endParaRPr lang="en-US" sz="2400" dirty="0"/>
          </a:p>
          <a:p>
            <a:pPr marL="0" indent="0">
              <a:buNone/>
            </a:pPr>
            <a:endParaRPr lang="en-US" sz="2400" dirty="0"/>
          </a:p>
        </p:txBody>
      </p:sp>
      <p:pic>
        <p:nvPicPr>
          <p:cNvPr id="7"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610600" y="1905000"/>
            <a:ext cx="382859" cy="3828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971800" y="3657600"/>
            <a:ext cx="2819400" cy="22156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315364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274638"/>
            <a:ext cx="8229600" cy="1143000"/>
          </a:xfrm>
        </p:spPr>
        <p:txBody>
          <a:bodyPr/>
          <a:lstStyle/>
          <a:p>
            <a:pPr algn="ctr"/>
            <a:r>
              <a:rPr lang="en-US" dirty="0"/>
              <a:t>Email and email storage</a:t>
            </a:r>
          </a:p>
        </p:txBody>
      </p:sp>
      <p:sp>
        <p:nvSpPr>
          <p:cNvPr id="6" name="Content Placeholder 2"/>
          <p:cNvSpPr>
            <a:spLocks noGrp="1"/>
          </p:cNvSpPr>
          <p:nvPr>
            <p:ph idx="1"/>
          </p:nvPr>
        </p:nvSpPr>
        <p:spPr>
          <a:xfrm>
            <a:off x="457200" y="1600200"/>
            <a:ext cx="8229600" cy="4525963"/>
          </a:xfrm>
        </p:spPr>
        <p:txBody>
          <a:bodyPr/>
          <a:lstStyle/>
          <a:p>
            <a:r>
              <a:rPr lang="en-US" sz="2400" dirty="0"/>
              <a:t>Your Outlook email account does not have unlimited space.  Please delete messages you do not need to save and sent items you no longer need. Remember to regularly empty your deleted items folder.</a:t>
            </a:r>
            <a:br>
              <a:rPr lang="en-US" sz="2400" dirty="0"/>
            </a:br>
            <a:endParaRPr lang="en-US" sz="2400" dirty="0"/>
          </a:p>
          <a:p>
            <a:r>
              <a:rPr lang="en-US" sz="2400" dirty="0"/>
              <a:t>Another way to organize your messages and free up space is to create PST containers and save your messages there. </a:t>
            </a:r>
            <a:br>
              <a:rPr lang="en-US" sz="2400" dirty="0"/>
            </a:br>
            <a:endParaRPr lang="en-US" sz="2400" dirty="0"/>
          </a:p>
          <a:p>
            <a:r>
              <a:rPr lang="en-US" sz="2400" dirty="0"/>
              <a:t>Create your PST files in your Home Folder on the network.</a:t>
            </a:r>
          </a:p>
        </p:txBody>
      </p:sp>
    </p:spTree>
    <p:extLst>
      <p:ext uri="{BB962C8B-B14F-4D97-AF65-F5344CB8AC3E}">
        <p14:creationId xmlns:p14="http://schemas.microsoft.com/office/powerpoint/2010/main" val="3990601520"/>
      </p:ext>
    </p:extLst>
  </p:cSld>
  <p:clrMapOvr>
    <a:masterClrMapping/>
  </p:clrMapOvr>
</p:sld>
</file>

<file path=ppt/theme/theme1.xml><?xml version="1.0" encoding="utf-8"?>
<a:theme xmlns:a="http://schemas.openxmlformats.org/drawingml/2006/main" name="New User Information 2.1">
  <a:themeElements>
    <a:clrScheme name="SharedHealthMB">
      <a:dk1>
        <a:srgbClr val="383838"/>
      </a:dk1>
      <a:lt1>
        <a:sysClr val="window" lastClr="FFFFFF"/>
      </a:lt1>
      <a:dk2>
        <a:srgbClr val="383838"/>
      </a:dk2>
      <a:lt2>
        <a:srgbClr val="FFFFFF"/>
      </a:lt2>
      <a:accent1>
        <a:srgbClr val="F48020"/>
      </a:accent1>
      <a:accent2>
        <a:srgbClr val="02B68B"/>
      </a:accent2>
      <a:accent3>
        <a:srgbClr val="FEC40E"/>
      </a:accent3>
      <a:accent4>
        <a:srgbClr val="46C5E0"/>
      </a:accent4>
      <a:accent5>
        <a:srgbClr val="282561"/>
      </a:accent5>
      <a:accent6>
        <a:srgbClr val="383838"/>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A92E6A309D31C42BE4D92F3DEEC12B6" ma:contentTypeVersion="0" ma:contentTypeDescription="Create a new document." ma:contentTypeScope="" ma:versionID="418b26363c41876e778d388f0117dff9">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BD23F40-B9AA-436D-B88E-F664CCEA05CB}"/>
</file>

<file path=customXml/itemProps2.xml><?xml version="1.0" encoding="utf-8"?>
<ds:datastoreItem xmlns:ds="http://schemas.openxmlformats.org/officeDocument/2006/customXml" ds:itemID="{1116B773-6F9E-4136-B220-7093920375E2}"/>
</file>

<file path=customXml/itemProps3.xml><?xml version="1.0" encoding="utf-8"?>
<ds:datastoreItem xmlns:ds="http://schemas.openxmlformats.org/officeDocument/2006/customXml" ds:itemID="{5FC26247-51C9-4FC0-9F75-74F73CE18E64}"/>
</file>

<file path=docProps/app.xml><?xml version="1.0" encoding="utf-8"?>
<Properties xmlns="http://schemas.openxmlformats.org/officeDocument/2006/extended-properties" xmlns:vt="http://schemas.openxmlformats.org/officeDocument/2006/docPropsVTypes">
  <Template>New User Information 2.1</Template>
  <TotalTime>52</TotalTime>
  <Words>766</Words>
  <Application>Microsoft Office PowerPoint</Application>
  <PresentationFormat>On-screen Show (4:3)</PresentationFormat>
  <Paragraphs>36</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New User Information 2.1</vt:lpstr>
      <vt:lpstr>New Computer Account  User Information</vt:lpstr>
      <vt:lpstr>Security and identification</vt:lpstr>
      <vt:lpstr>Security and identification</vt:lpstr>
      <vt:lpstr>How to change your password</vt:lpstr>
      <vt:lpstr>How to change your password</vt:lpstr>
      <vt:lpstr>Your shared folder access</vt:lpstr>
      <vt:lpstr>Your shared folder access</vt:lpstr>
      <vt:lpstr>Email and email storage</vt:lpstr>
      <vt:lpstr>Email and email storage</vt:lpstr>
      <vt:lpstr>The Service Desk</vt:lpstr>
      <vt:lpstr>The Service Desk</vt:lpstr>
    </vt:vector>
  </TitlesOfParts>
  <Company>Manitoba e-Health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Computer Account  User Information</dc:title>
  <dc:creator>Andre Victor</dc:creator>
  <cp:lastModifiedBy>Scott Fraser</cp:lastModifiedBy>
  <cp:revision>11</cp:revision>
  <dcterms:created xsi:type="dcterms:W3CDTF">2019-04-02T20:23:10Z</dcterms:created>
  <dcterms:modified xsi:type="dcterms:W3CDTF">2022-07-19T15:17:51Z</dcterms:modified>
  <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0x010100CA92E6A309D31C42BE4D92F3DEEC12B6</vt:lpwstr>
  </property>
</Properties>
</file>