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8"/>
  </p:notesMasterIdLst>
  <p:sldIdLst>
    <p:sldId id="256" r:id="rId3"/>
    <p:sldId id="260" r:id="rId4"/>
    <p:sldId id="257" r:id="rId5"/>
    <p:sldId id="258" r:id="rId6"/>
    <p:sldId id="259" r:id="rId7"/>
    <p:sldId id="261" r:id="rId8"/>
    <p:sldId id="262" r:id="rId9"/>
    <p:sldId id="263" r:id="rId10"/>
    <p:sldId id="264" r:id="rId11"/>
    <p:sldId id="268" r:id="rId12"/>
    <p:sldId id="269" r:id="rId13"/>
    <p:sldId id="266" r:id="rId14"/>
    <p:sldId id="265" r:id="rId15"/>
    <p:sldId id="386" r:id="rId16"/>
    <p:sldId id="383" r:id="rId17"/>
    <p:sldId id="267" r:id="rId18"/>
    <p:sldId id="387" r:id="rId19"/>
    <p:sldId id="388" r:id="rId20"/>
    <p:sldId id="389" r:id="rId21"/>
    <p:sldId id="390" r:id="rId22"/>
    <p:sldId id="392" r:id="rId23"/>
    <p:sldId id="275" r:id="rId24"/>
    <p:sldId id="394" r:id="rId25"/>
    <p:sldId id="399" r:id="rId26"/>
    <p:sldId id="384" r:id="rId27"/>
    <p:sldId id="385" r:id="rId28"/>
    <p:sldId id="395" r:id="rId29"/>
    <p:sldId id="396" r:id="rId30"/>
    <p:sldId id="270" r:id="rId31"/>
    <p:sldId id="276" r:id="rId32"/>
    <p:sldId id="277" r:id="rId33"/>
    <p:sldId id="278" r:id="rId34"/>
    <p:sldId id="279" r:id="rId35"/>
    <p:sldId id="397" r:id="rId36"/>
    <p:sldId id="288" r:id="rId37"/>
    <p:sldId id="289" r:id="rId38"/>
    <p:sldId id="291" r:id="rId39"/>
    <p:sldId id="292" r:id="rId40"/>
    <p:sldId id="296" r:id="rId41"/>
    <p:sldId id="297" r:id="rId42"/>
    <p:sldId id="398" r:id="rId43"/>
    <p:sldId id="298" r:id="rId44"/>
    <p:sldId id="300" r:id="rId45"/>
    <p:sldId id="400" r:id="rId46"/>
    <p:sldId id="302" r:id="rId47"/>
    <p:sldId id="305" r:id="rId48"/>
    <p:sldId id="307" r:id="rId49"/>
    <p:sldId id="308" r:id="rId50"/>
    <p:sldId id="403" r:id="rId51"/>
    <p:sldId id="309" r:id="rId52"/>
    <p:sldId id="310" r:id="rId53"/>
    <p:sldId id="311" r:id="rId54"/>
    <p:sldId id="402" r:id="rId55"/>
    <p:sldId id="312" r:id="rId56"/>
    <p:sldId id="313" r:id="rId57"/>
    <p:sldId id="314" r:id="rId58"/>
    <p:sldId id="316" r:id="rId59"/>
    <p:sldId id="318" r:id="rId60"/>
    <p:sldId id="315" r:id="rId61"/>
    <p:sldId id="317" r:id="rId62"/>
    <p:sldId id="319" r:id="rId63"/>
    <p:sldId id="320" r:id="rId64"/>
    <p:sldId id="401" r:id="rId65"/>
    <p:sldId id="322" r:id="rId66"/>
    <p:sldId id="323" r:id="rId67"/>
    <p:sldId id="324" r:id="rId68"/>
    <p:sldId id="325" r:id="rId69"/>
    <p:sldId id="326" r:id="rId70"/>
    <p:sldId id="327" r:id="rId71"/>
    <p:sldId id="329" r:id="rId72"/>
    <p:sldId id="330" r:id="rId73"/>
    <p:sldId id="331" r:id="rId74"/>
    <p:sldId id="332" r:id="rId75"/>
    <p:sldId id="333" r:id="rId76"/>
    <p:sldId id="334" r:id="rId77"/>
    <p:sldId id="404" r:id="rId78"/>
    <p:sldId id="335" r:id="rId79"/>
    <p:sldId id="336" r:id="rId80"/>
    <p:sldId id="337" r:id="rId81"/>
    <p:sldId id="338" r:id="rId82"/>
    <p:sldId id="339" r:id="rId83"/>
    <p:sldId id="340" r:id="rId84"/>
    <p:sldId id="342"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 id="355" r:id="rId98"/>
    <p:sldId id="356" r:id="rId99"/>
    <p:sldId id="357" r:id="rId100"/>
    <p:sldId id="360" r:id="rId101"/>
    <p:sldId id="370" r:id="rId102"/>
    <p:sldId id="361" r:id="rId103"/>
    <p:sldId id="362" r:id="rId104"/>
    <p:sldId id="271" r:id="rId105"/>
    <p:sldId id="371" r:id="rId106"/>
    <p:sldId id="372" r:id="rId107"/>
    <p:sldId id="380" r:id="rId108"/>
    <p:sldId id="381" r:id="rId109"/>
    <p:sldId id="373" r:id="rId110"/>
    <p:sldId id="374" r:id="rId111"/>
    <p:sldId id="375" r:id="rId112"/>
    <p:sldId id="376" r:id="rId113"/>
    <p:sldId id="377" r:id="rId114"/>
    <p:sldId id="382" r:id="rId115"/>
    <p:sldId id="378" r:id="rId116"/>
    <p:sldId id="379" r:id="rId1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29" autoAdjust="0"/>
    <p:restoredTop sz="94656"/>
  </p:normalViewPr>
  <p:slideViewPr>
    <p:cSldViewPr snapToGrid="0">
      <p:cViewPr varScale="1">
        <p:scale>
          <a:sx n="98" d="100"/>
          <a:sy n="98" d="100"/>
        </p:scale>
        <p:origin x="632"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notesMaster" Target="notesMasters/notes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presProps" Target="presProps.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10.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11.png"/><Relationship Id="rId7" Type="http://schemas.openxmlformats.org/officeDocument/2006/relationships/image" Target="../media/image74.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12.svg"/></Relationships>
</file>

<file path=ppt/diagrams/_rels/data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84.svg"/></Relationships>
</file>

<file path=ppt/diagrams/_rels/data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ata19.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svg"/><Relationship Id="rId1" Type="http://schemas.openxmlformats.org/officeDocument/2006/relationships/image" Target="../media/image92.png"/><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diagrams/_rels/data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20.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diagrams/_rels/data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mailto:caswell1@myumanitoba.ca" TargetMode="External"/><Relationship Id="rId1" Type="http://schemas.openxmlformats.org/officeDocument/2006/relationships/hyperlink" Target="mailto:woytowi1@myumanitoba.ca" TargetMode="Externa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ata9.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11.png"/><Relationship Id="rId7" Type="http://schemas.openxmlformats.org/officeDocument/2006/relationships/image" Target="../media/image74.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12.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84.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rawing19.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svg"/><Relationship Id="rId1" Type="http://schemas.openxmlformats.org/officeDocument/2006/relationships/image" Target="../media/image92.png"/><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20.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diagrams/_rels/drawing3.xml.rels><?xml version="1.0" encoding="UTF-8" standalone="yes"?>
<Relationships xmlns="http://schemas.openxmlformats.org/package/2006/relationships"><Relationship Id="rId3" Type="http://schemas.openxmlformats.org/officeDocument/2006/relationships/hyperlink" Target="mailto:woytowi1@myumanitoba.ca" TargetMode="External"/><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hyperlink" Target="mailto:caswell1@myumanitoba.ca" TargetMode="External"/><Relationship Id="rId5" Type="http://schemas.openxmlformats.org/officeDocument/2006/relationships/image" Target="../media/image20.svg"/><Relationship Id="rId4" Type="http://schemas.openxmlformats.org/officeDocument/2006/relationships/image" Target="../media/image19.png"/></Relationships>
</file>

<file path=ppt/diagrams/_rels/drawing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9.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26CBA7-6782-4E1D-A7DE-8E9D3BC3B7D9}"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90F9C312-613D-4D0F-88E5-7AE82D575827}">
      <dgm:prSet/>
      <dgm:spPr/>
      <dgm:t>
        <a:bodyPr/>
        <a:lstStyle/>
        <a:p>
          <a:r>
            <a:rPr lang="en-CA" dirty="0"/>
            <a:t>General Internal Medicine </a:t>
          </a:r>
        </a:p>
        <a:p>
          <a:r>
            <a:rPr lang="en-CA" dirty="0"/>
            <a:t>Critical Care </a:t>
          </a:r>
          <a:endParaRPr lang="en-US" dirty="0"/>
        </a:p>
      </dgm:t>
    </dgm:pt>
    <dgm:pt modelId="{4E8E11EA-17E9-4942-BF62-9EED99052BA6}" type="parTrans" cxnId="{3020F6D2-5B6F-44C0-81F2-4BE2B29999EA}">
      <dgm:prSet/>
      <dgm:spPr/>
      <dgm:t>
        <a:bodyPr/>
        <a:lstStyle/>
        <a:p>
          <a:endParaRPr lang="en-US"/>
        </a:p>
      </dgm:t>
    </dgm:pt>
    <dgm:pt modelId="{B8DBB09F-1E72-40DC-B89A-D566D0796CB5}" type="sibTrans" cxnId="{3020F6D2-5B6F-44C0-81F2-4BE2B29999EA}">
      <dgm:prSet/>
      <dgm:spPr/>
      <dgm:t>
        <a:bodyPr/>
        <a:lstStyle/>
        <a:p>
          <a:endParaRPr lang="en-US"/>
        </a:p>
      </dgm:t>
    </dgm:pt>
    <dgm:pt modelId="{48A959E7-A9D9-4410-8AC0-EAE907F92131}">
      <dgm:prSet/>
      <dgm:spPr/>
      <dgm:t>
        <a:bodyPr/>
        <a:lstStyle/>
        <a:p>
          <a:r>
            <a:rPr lang="en-CA" dirty="0"/>
            <a:t>Medical Education, Simulation, Physical Examination, Ultrasound, Clinical Decision-Making</a:t>
          </a:r>
          <a:endParaRPr lang="en-US" dirty="0"/>
        </a:p>
      </dgm:t>
    </dgm:pt>
    <dgm:pt modelId="{31E99287-91B0-41DA-91D3-D94597AA65F5}" type="parTrans" cxnId="{8D5C3491-3963-403E-AA63-B712DECC4E93}">
      <dgm:prSet/>
      <dgm:spPr/>
      <dgm:t>
        <a:bodyPr/>
        <a:lstStyle/>
        <a:p>
          <a:endParaRPr lang="en-US"/>
        </a:p>
      </dgm:t>
    </dgm:pt>
    <dgm:pt modelId="{30E143C7-1F0B-44A8-9070-713392F8B939}" type="sibTrans" cxnId="{8D5C3491-3963-403E-AA63-B712DECC4E93}">
      <dgm:prSet/>
      <dgm:spPr/>
      <dgm:t>
        <a:bodyPr/>
        <a:lstStyle/>
        <a:p>
          <a:endParaRPr lang="en-US"/>
        </a:p>
      </dgm:t>
    </dgm:pt>
    <dgm:pt modelId="{56730984-8639-465D-9AA2-F77127D5BE82}">
      <dgm:prSet/>
      <dgm:spPr/>
      <dgm:t>
        <a:bodyPr/>
        <a:lstStyle/>
        <a:p>
          <a:r>
            <a:rPr lang="en-CA" dirty="0"/>
            <a:t>Health Sciences Centre</a:t>
          </a:r>
        </a:p>
        <a:p>
          <a:r>
            <a:rPr lang="en-CA" dirty="0"/>
            <a:t>Grace Hospital </a:t>
          </a:r>
        </a:p>
        <a:p>
          <a:r>
            <a:rPr lang="en-CA" dirty="0"/>
            <a:t>SBGH?</a:t>
          </a:r>
          <a:endParaRPr lang="en-US" dirty="0"/>
        </a:p>
      </dgm:t>
    </dgm:pt>
    <dgm:pt modelId="{F6169768-0E50-4310-A6F9-8406B38ADCFE}" type="parTrans" cxnId="{A346D0F1-131F-48EE-8D24-6F911F240FA3}">
      <dgm:prSet/>
      <dgm:spPr/>
      <dgm:t>
        <a:bodyPr/>
        <a:lstStyle/>
        <a:p>
          <a:endParaRPr lang="en-US"/>
        </a:p>
      </dgm:t>
    </dgm:pt>
    <dgm:pt modelId="{0BF63463-B30E-4483-8018-6656CDA9A80D}" type="sibTrans" cxnId="{A346D0F1-131F-48EE-8D24-6F911F240FA3}">
      <dgm:prSet/>
      <dgm:spPr/>
      <dgm:t>
        <a:bodyPr/>
        <a:lstStyle/>
        <a:p>
          <a:endParaRPr lang="en-US"/>
        </a:p>
      </dgm:t>
    </dgm:pt>
    <dgm:pt modelId="{ED7A5148-9DD8-44B1-B2BA-6832C9F69F52}" type="pres">
      <dgm:prSet presAssocID="{4326CBA7-6782-4E1D-A7DE-8E9D3BC3B7D9}" presName="root" presStyleCnt="0">
        <dgm:presLayoutVars>
          <dgm:dir/>
          <dgm:resizeHandles val="exact"/>
        </dgm:presLayoutVars>
      </dgm:prSet>
      <dgm:spPr/>
    </dgm:pt>
    <dgm:pt modelId="{A79ACEF3-C276-4D1F-915F-A1A42A10369E}" type="pres">
      <dgm:prSet presAssocID="{90F9C312-613D-4D0F-88E5-7AE82D575827}" presName="compNode" presStyleCnt="0"/>
      <dgm:spPr/>
    </dgm:pt>
    <dgm:pt modelId="{E9CD01F3-6213-4FA7-BCFB-19AAD9BE78F4}" type="pres">
      <dgm:prSet presAssocID="{90F9C312-613D-4D0F-88E5-7AE82D575827}" presName="bgRect" presStyleLbl="bgShp" presStyleIdx="0" presStyleCnt="3"/>
      <dgm:spPr/>
    </dgm:pt>
    <dgm:pt modelId="{C94B5CB3-E95F-4FC6-99D9-08CDBCFD9654}" type="pres">
      <dgm:prSet presAssocID="{90F9C312-613D-4D0F-88E5-7AE82D57582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860D45A8-78D3-45E5-9EFE-E0B61D07E35D}" type="pres">
      <dgm:prSet presAssocID="{90F9C312-613D-4D0F-88E5-7AE82D575827}" presName="spaceRect" presStyleCnt="0"/>
      <dgm:spPr/>
    </dgm:pt>
    <dgm:pt modelId="{568EC055-43F4-42E5-9770-1B7CF43D7A9F}" type="pres">
      <dgm:prSet presAssocID="{90F9C312-613D-4D0F-88E5-7AE82D575827}" presName="parTx" presStyleLbl="revTx" presStyleIdx="0" presStyleCnt="3">
        <dgm:presLayoutVars>
          <dgm:chMax val="0"/>
          <dgm:chPref val="0"/>
        </dgm:presLayoutVars>
      </dgm:prSet>
      <dgm:spPr/>
    </dgm:pt>
    <dgm:pt modelId="{E58118BF-B2A5-4A16-BF73-3B0B94628832}" type="pres">
      <dgm:prSet presAssocID="{B8DBB09F-1E72-40DC-B89A-D566D0796CB5}" presName="sibTrans" presStyleCnt="0"/>
      <dgm:spPr/>
    </dgm:pt>
    <dgm:pt modelId="{AB125E2E-038E-40E9-8C47-916248BF02F7}" type="pres">
      <dgm:prSet presAssocID="{48A959E7-A9D9-4410-8AC0-EAE907F92131}" presName="compNode" presStyleCnt="0"/>
      <dgm:spPr/>
    </dgm:pt>
    <dgm:pt modelId="{1B58E30A-E9CF-4756-9D89-C5AEE89520C9}" type="pres">
      <dgm:prSet presAssocID="{48A959E7-A9D9-4410-8AC0-EAE907F92131}" presName="bgRect" presStyleLbl="bgShp" presStyleIdx="1" presStyleCnt="3"/>
      <dgm:spPr/>
    </dgm:pt>
    <dgm:pt modelId="{1732F62B-F84C-4812-84C0-A6BD1640AA93}" type="pres">
      <dgm:prSet presAssocID="{48A959E7-A9D9-4410-8AC0-EAE907F9213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FF402781-4E0D-4692-ACC2-04CE945C575E}" type="pres">
      <dgm:prSet presAssocID="{48A959E7-A9D9-4410-8AC0-EAE907F92131}" presName="spaceRect" presStyleCnt="0"/>
      <dgm:spPr/>
    </dgm:pt>
    <dgm:pt modelId="{C3BE53B4-01D2-4431-8178-11E00B5579D5}" type="pres">
      <dgm:prSet presAssocID="{48A959E7-A9D9-4410-8AC0-EAE907F92131}" presName="parTx" presStyleLbl="revTx" presStyleIdx="1" presStyleCnt="3">
        <dgm:presLayoutVars>
          <dgm:chMax val="0"/>
          <dgm:chPref val="0"/>
        </dgm:presLayoutVars>
      </dgm:prSet>
      <dgm:spPr/>
    </dgm:pt>
    <dgm:pt modelId="{484CFD9C-EA46-44B5-AB44-9A49885FBB3F}" type="pres">
      <dgm:prSet presAssocID="{30E143C7-1F0B-44A8-9070-713392F8B939}" presName="sibTrans" presStyleCnt="0"/>
      <dgm:spPr/>
    </dgm:pt>
    <dgm:pt modelId="{4D129824-D7AF-4701-906D-6390FC2FFBC0}" type="pres">
      <dgm:prSet presAssocID="{56730984-8639-465D-9AA2-F77127D5BE82}" presName="compNode" presStyleCnt="0"/>
      <dgm:spPr/>
    </dgm:pt>
    <dgm:pt modelId="{33C889F5-AB62-4E6F-9A7F-E78503DD9FE2}" type="pres">
      <dgm:prSet presAssocID="{56730984-8639-465D-9AA2-F77127D5BE82}" presName="bgRect" presStyleLbl="bgShp" presStyleIdx="2" presStyleCnt="3"/>
      <dgm:spPr/>
    </dgm:pt>
    <dgm:pt modelId="{BAAA43FC-D5BB-442F-8C74-80DE5E6A5AB4}" type="pres">
      <dgm:prSet presAssocID="{56730984-8639-465D-9AA2-F77127D5BE8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r"/>
        </a:ext>
      </dgm:extLst>
    </dgm:pt>
    <dgm:pt modelId="{440CBD22-CEDA-4A17-8F88-D6DD678700A5}" type="pres">
      <dgm:prSet presAssocID="{56730984-8639-465D-9AA2-F77127D5BE82}" presName="spaceRect" presStyleCnt="0"/>
      <dgm:spPr/>
    </dgm:pt>
    <dgm:pt modelId="{D134DC42-E690-4DD2-92A5-875B74472BB6}" type="pres">
      <dgm:prSet presAssocID="{56730984-8639-465D-9AA2-F77127D5BE82}" presName="parTx" presStyleLbl="revTx" presStyleIdx="2" presStyleCnt="3">
        <dgm:presLayoutVars>
          <dgm:chMax val="0"/>
          <dgm:chPref val="0"/>
        </dgm:presLayoutVars>
      </dgm:prSet>
      <dgm:spPr/>
    </dgm:pt>
  </dgm:ptLst>
  <dgm:cxnLst>
    <dgm:cxn modelId="{A54D4648-ED6D-4406-9AD4-6C48F4D986A9}" type="presOf" srcId="{48A959E7-A9D9-4410-8AC0-EAE907F92131}" destId="{C3BE53B4-01D2-4431-8178-11E00B5579D5}" srcOrd="0" destOrd="0" presId="urn:microsoft.com/office/officeart/2018/2/layout/IconVerticalSolidList"/>
    <dgm:cxn modelId="{92686588-0C03-4E8A-8F8D-3B8F205538FC}" type="presOf" srcId="{56730984-8639-465D-9AA2-F77127D5BE82}" destId="{D134DC42-E690-4DD2-92A5-875B74472BB6}" srcOrd="0" destOrd="0" presId="urn:microsoft.com/office/officeart/2018/2/layout/IconVerticalSolidList"/>
    <dgm:cxn modelId="{8D5C3491-3963-403E-AA63-B712DECC4E93}" srcId="{4326CBA7-6782-4E1D-A7DE-8E9D3BC3B7D9}" destId="{48A959E7-A9D9-4410-8AC0-EAE907F92131}" srcOrd="1" destOrd="0" parTransId="{31E99287-91B0-41DA-91D3-D94597AA65F5}" sibTransId="{30E143C7-1F0B-44A8-9070-713392F8B939}"/>
    <dgm:cxn modelId="{3020F6D2-5B6F-44C0-81F2-4BE2B29999EA}" srcId="{4326CBA7-6782-4E1D-A7DE-8E9D3BC3B7D9}" destId="{90F9C312-613D-4D0F-88E5-7AE82D575827}" srcOrd="0" destOrd="0" parTransId="{4E8E11EA-17E9-4942-BF62-9EED99052BA6}" sibTransId="{B8DBB09F-1E72-40DC-B89A-D566D0796CB5}"/>
    <dgm:cxn modelId="{B9315CE7-FE4A-4DD9-823E-5A4882BE341E}" type="presOf" srcId="{4326CBA7-6782-4E1D-A7DE-8E9D3BC3B7D9}" destId="{ED7A5148-9DD8-44B1-B2BA-6832C9F69F52}" srcOrd="0" destOrd="0" presId="urn:microsoft.com/office/officeart/2018/2/layout/IconVerticalSolidList"/>
    <dgm:cxn modelId="{A346D0F1-131F-48EE-8D24-6F911F240FA3}" srcId="{4326CBA7-6782-4E1D-A7DE-8E9D3BC3B7D9}" destId="{56730984-8639-465D-9AA2-F77127D5BE82}" srcOrd="2" destOrd="0" parTransId="{F6169768-0E50-4310-A6F9-8406B38ADCFE}" sibTransId="{0BF63463-B30E-4483-8018-6656CDA9A80D}"/>
    <dgm:cxn modelId="{17130EF2-CD19-4C5F-97DA-C3DBDA3E41BA}" type="presOf" srcId="{90F9C312-613D-4D0F-88E5-7AE82D575827}" destId="{568EC055-43F4-42E5-9770-1B7CF43D7A9F}" srcOrd="0" destOrd="0" presId="urn:microsoft.com/office/officeart/2018/2/layout/IconVerticalSolidList"/>
    <dgm:cxn modelId="{70A3B2EA-2613-4352-927F-6A2A2B5CD5C5}" type="presParOf" srcId="{ED7A5148-9DD8-44B1-B2BA-6832C9F69F52}" destId="{A79ACEF3-C276-4D1F-915F-A1A42A10369E}" srcOrd="0" destOrd="0" presId="urn:microsoft.com/office/officeart/2018/2/layout/IconVerticalSolidList"/>
    <dgm:cxn modelId="{AC441072-5AE8-45E2-A020-90CBCC60CB68}" type="presParOf" srcId="{A79ACEF3-C276-4D1F-915F-A1A42A10369E}" destId="{E9CD01F3-6213-4FA7-BCFB-19AAD9BE78F4}" srcOrd="0" destOrd="0" presId="urn:microsoft.com/office/officeart/2018/2/layout/IconVerticalSolidList"/>
    <dgm:cxn modelId="{36D76B0D-A9DA-4E3F-9802-4B2824C3FE44}" type="presParOf" srcId="{A79ACEF3-C276-4D1F-915F-A1A42A10369E}" destId="{C94B5CB3-E95F-4FC6-99D9-08CDBCFD9654}" srcOrd="1" destOrd="0" presId="urn:microsoft.com/office/officeart/2018/2/layout/IconVerticalSolidList"/>
    <dgm:cxn modelId="{9BB9172F-147D-4E46-AD55-130D43CFAE5A}" type="presParOf" srcId="{A79ACEF3-C276-4D1F-915F-A1A42A10369E}" destId="{860D45A8-78D3-45E5-9EFE-E0B61D07E35D}" srcOrd="2" destOrd="0" presId="urn:microsoft.com/office/officeart/2018/2/layout/IconVerticalSolidList"/>
    <dgm:cxn modelId="{F73DEDF6-739E-4E6B-929F-54D741369E18}" type="presParOf" srcId="{A79ACEF3-C276-4D1F-915F-A1A42A10369E}" destId="{568EC055-43F4-42E5-9770-1B7CF43D7A9F}" srcOrd="3" destOrd="0" presId="urn:microsoft.com/office/officeart/2018/2/layout/IconVerticalSolidList"/>
    <dgm:cxn modelId="{C5FA731C-7DB4-4260-BA26-B83A1E952657}" type="presParOf" srcId="{ED7A5148-9DD8-44B1-B2BA-6832C9F69F52}" destId="{E58118BF-B2A5-4A16-BF73-3B0B94628832}" srcOrd="1" destOrd="0" presId="urn:microsoft.com/office/officeart/2018/2/layout/IconVerticalSolidList"/>
    <dgm:cxn modelId="{8117575C-2BC3-4C79-B2D7-6CB54101575B}" type="presParOf" srcId="{ED7A5148-9DD8-44B1-B2BA-6832C9F69F52}" destId="{AB125E2E-038E-40E9-8C47-916248BF02F7}" srcOrd="2" destOrd="0" presId="urn:microsoft.com/office/officeart/2018/2/layout/IconVerticalSolidList"/>
    <dgm:cxn modelId="{6AC94152-BE7C-41C4-A4D9-21EC3452F0EF}" type="presParOf" srcId="{AB125E2E-038E-40E9-8C47-916248BF02F7}" destId="{1B58E30A-E9CF-4756-9D89-C5AEE89520C9}" srcOrd="0" destOrd="0" presId="urn:microsoft.com/office/officeart/2018/2/layout/IconVerticalSolidList"/>
    <dgm:cxn modelId="{6B0397C9-3B01-4A51-8F9E-23651A75A80E}" type="presParOf" srcId="{AB125E2E-038E-40E9-8C47-916248BF02F7}" destId="{1732F62B-F84C-4812-84C0-A6BD1640AA93}" srcOrd="1" destOrd="0" presId="urn:microsoft.com/office/officeart/2018/2/layout/IconVerticalSolidList"/>
    <dgm:cxn modelId="{DC89ED4E-019F-45E3-9678-E91C8D8A8E06}" type="presParOf" srcId="{AB125E2E-038E-40E9-8C47-916248BF02F7}" destId="{FF402781-4E0D-4692-ACC2-04CE945C575E}" srcOrd="2" destOrd="0" presId="urn:microsoft.com/office/officeart/2018/2/layout/IconVerticalSolidList"/>
    <dgm:cxn modelId="{877E8199-9EFF-4D6D-A998-ADE223CAF652}" type="presParOf" srcId="{AB125E2E-038E-40E9-8C47-916248BF02F7}" destId="{C3BE53B4-01D2-4431-8178-11E00B5579D5}" srcOrd="3" destOrd="0" presId="urn:microsoft.com/office/officeart/2018/2/layout/IconVerticalSolidList"/>
    <dgm:cxn modelId="{52520253-B257-4DBB-9C47-4FC7B32FFFEB}" type="presParOf" srcId="{ED7A5148-9DD8-44B1-B2BA-6832C9F69F52}" destId="{484CFD9C-EA46-44B5-AB44-9A49885FBB3F}" srcOrd="3" destOrd="0" presId="urn:microsoft.com/office/officeart/2018/2/layout/IconVerticalSolidList"/>
    <dgm:cxn modelId="{130F05E7-FB54-41C1-8831-5DE8E9F9081A}" type="presParOf" srcId="{ED7A5148-9DD8-44B1-B2BA-6832C9F69F52}" destId="{4D129824-D7AF-4701-906D-6390FC2FFBC0}" srcOrd="4" destOrd="0" presId="urn:microsoft.com/office/officeart/2018/2/layout/IconVerticalSolidList"/>
    <dgm:cxn modelId="{587ABFA7-47D8-4F42-82EE-99D0BEC96425}" type="presParOf" srcId="{4D129824-D7AF-4701-906D-6390FC2FFBC0}" destId="{33C889F5-AB62-4E6F-9A7F-E78503DD9FE2}" srcOrd="0" destOrd="0" presId="urn:microsoft.com/office/officeart/2018/2/layout/IconVerticalSolidList"/>
    <dgm:cxn modelId="{4496D85E-76D5-40AF-A8E2-5E7089CF66F5}" type="presParOf" srcId="{4D129824-D7AF-4701-906D-6390FC2FFBC0}" destId="{BAAA43FC-D5BB-442F-8C74-80DE5E6A5AB4}" srcOrd="1" destOrd="0" presId="urn:microsoft.com/office/officeart/2018/2/layout/IconVerticalSolidList"/>
    <dgm:cxn modelId="{0A9E14BC-97DC-43CD-9612-88EF9CDD0012}" type="presParOf" srcId="{4D129824-D7AF-4701-906D-6390FC2FFBC0}" destId="{440CBD22-CEDA-4A17-8F88-D6DD678700A5}" srcOrd="2" destOrd="0" presId="urn:microsoft.com/office/officeart/2018/2/layout/IconVerticalSolidList"/>
    <dgm:cxn modelId="{EB9F55CE-D139-4CFC-8E9C-79016AC325E3}" type="presParOf" srcId="{4D129824-D7AF-4701-906D-6390FC2FFBC0}" destId="{D134DC42-E690-4DD2-92A5-875B74472BB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956DF05-DB03-470C-A72D-5D09DC189E27}"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7D9BF98C-F067-4711-BF6F-955541577088}">
      <dgm:prSet/>
      <dgm:spPr/>
      <dgm:t>
        <a:bodyPr/>
        <a:lstStyle/>
        <a:p>
          <a:r>
            <a:rPr lang="en-CA"/>
            <a:t>Physical exam videos on Entrada</a:t>
          </a:r>
          <a:endParaRPr lang="en-US"/>
        </a:p>
      </dgm:t>
    </dgm:pt>
    <dgm:pt modelId="{642A2B84-C707-448B-BABB-47B625201A23}" type="parTrans" cxnId="{8DAE5773-5CC2-4BC5-98AB-D16AC6E47462}">
      <dgm:prSet/>
      <dgm:spPr/>
      <dgm:t>
        <a:bodyPr/>
        <a:lstStyle/>
        <a:p>
          <a:endParaRPr lang="en-US"/>
        </a:p>
      </dgm:t>
    </dgm:pt>
    <dgm:pt modelId="{727082A2-F86F-4EC1-BAE1-A61966DE11BF}" type="sibTrans" cxnId="{8DAE5773-5CC2-4BC5-98AB-D16AC6E47462}">
      <dgm:prSet/>
      <dgm:spPr/>
      <dgm:t>
        <a:bodyPr/>
        <a:lstStyle/>
        <a:p>
          <a:endParaRPr lang="en-US"/>
        </a:p>
      </dgm:t>
    </dgm:pt>
    <dgm:pt modelId="{62440DDA-78D7-48F6-8F36-70B0B2637CEF}">
      <dgm:prSet/>
      <dgm:spPr/>
      <dgm:t>
        <a:bodyPr/>
        <a:lstStyle/>
        <a:p>
          <a:r>
            <a:rPr lang="en-CA"/>
            <a:t>Talley and O’Connor 8</a:t>
          </a:r>
          <a:r>
            <a:rPr lang="en-CA" baseline="30000"/>
            <a:t>th</a:t>
          </a:r>
          <a:r>
            <a:rPr lang="en-CA"/>
            <a:t> edition available online through U of M libraries</a:t>
          </a:r>
          <a:endParaRPr lang="en-US"/>
        </a:p>
      </dgm:t>
    </dgm:pt>
    <dgm:pt modelId="{BABD0A30-9B90-4160-A384-6EDF654913B2}" type="parTrans" cxnId="{7B898DEB-C466-42B2-992B-7A7621981138}">
      <dgm:prSet/>
      <dgm:spPr/>
      <dgm:t>
        <a:bodyPr/>
        <a:lstStyle/>
        <a:p>
          <a:endParaRPr lang="en-US"/>
        </a:p>
      </dgm:t>
    </dgm:pt>
    <dgm:pt modelId="{B686E1D7-99EB-4E03-95C6-BC886182BDEA}" type="sibTrans" cxnId="{7B898DEB-C466-42B2-992B-7A7621981138}">
      <dgm:prSet/>
      <dgm:spPr/>
      <dgm:t>
        <a:bodyPr/>
        <a:lstStyle/>
        <a:p>
          <a:endParaRPr lang="en-US"/>
        </a:p>
      </dgm:t>
    </dgm:pt>
    <dgm:pt modelId="{D90B6BE5-C4E6-45CD-8916-7B22FA08F1C3}">
      <dgm:prSet/>
      <dgm:spPr/>
      <dgm:t>
        <a:bodyPr/>
        <a:lstStyle/>
        <a:p>
          <a:r>
            <a:rPr lang="en-CA"/>
            <a:t>Supplemental notes</a:t>
          </a:r>
          <a:endParaRPr lang="en-US"/>
        </a:p>
      </dgm:t>
    </dgm:pt>
    <dgm:pt modelId="{E43DB814-C650-4B82-981A-EAB31B481503}" type="parTrans" cxnId="{0FB5776F-4339-4462-A1AE-7306EC61AF2E}">
      <dgm:prSet/>
      <dgm:spPr/>
      <dgm:t>
        <a:bodyPr/>
        <a:lstStyle/>
        <a:p>
          <a:endParaRPr lang="en-US"/>
        </a:p>
      </dgm:t>
    </dgm:pt>
    <dgm:pt modelId="{87FD82B5-33D8-4471-89FA-1CA77C036208}" type="sibTrans" cxnId="{0FB5776F-4339-4462-A1AE-7306EC61AF2E}">
      <dgm:prSet/>
      <dgm:spPr/>
      <dgm:t>
        <a:bodyPr/>
        <a:lstStyle/>
        <a:p>
          <a:endParaRPr lang="en-US"/>
        </a:p>
      </dgm:t>
    </dgm:pt>
    <dgm:pt modelId="{5BF7D7F4-D8B0-4A37-9538-A1C295D2B2E7}">
      <dgm:prSet/>
      <dgm:spPr/>
      <dgm:t>
        <a:bodyPr/>
        <a:lstStyle/>
        <a:p>
          <a:r>
            <a:rPr lang="en-CA" dirty="0"/>
            <a:t>Office hours</a:t>
          </a:r>
          <a:endParaRPr lang="en-US" dirty="0"/>
        </a:p>
      </dgm:t>
    </dgm:pt>
    <dgm:pt modelId="{8DC175B1-045A-40DA-A31A-155B7F962A41}" type="parTrans" cxnId="{0A30AF82-0464-4700-BD6E-E34DCE51519F}">
      <dgm:prSet/>
      <dgm:spPr/>
      <dgm:t>
        <a:bodyPr/>
        <a:lstStyle/>
        <a:p>
          <a:endParaRPr lang="en-US"/>
        </a:p>
      </dgm:t>
    </dgm:pt>
    <dgm:pt modelId="{5CDD2AA2-3E04-4CBC-A683-F7FB1574FE83}" type="sibTrans" cxnId="{0A30AF82-0464-4700-BD6E-E34DCE51519F}">
      <dgm:prSet/>
      <dgm:spPr/>
      <dgm:t>
        <a:bodyPr/>
        <a:lstStyle/>
        <a:p>
          <a:endParaRPr lang="en-US"/>
        </a:p>
      </dgm:t>
    </dgm:pt>
    <dgm:pt modelId="{AB07E7B7-478E-4593-A282-5E612063D8B1}" type="pres">
      <dgm:prSet presAssocID="{6956DF05-DB03-470C-A72D-5D09DC189E27}" presName="root" presStyleCnt="0">
        <dgm:presLayoutVars>
          <dgm:dir/>
          <dgm:resizeHandles val="exact"/>
        </dgm:presLayoutVars>
      </dgm:prSet>
      <dgm:spPr/>
    </dgm:pt>
    <dgm:pt modelId="{79567270-6F74-44C5-8677-6FB69F05826A}" type="pres">
      <dgm:prSet presAssocID="{7D9BF98C-F067-4711-BF6F-955541577088}" presName="compNode" presStyleCnt="0"/>
      <dgm:spPr/>
    </dgm:pt>
    <dgm:pt modelId="{79B8C947-2FF3-4A83-A6C5-02DCFD2884B9}" type="pres">
      <dgm:prSet presAssocID="{7D9BF98C-F067-4711-BF6F-95554157708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893DA068-A040-4F0B-A47D-FD5F4D34B4EF}" type="pres">
      <dgm:prSet presAssocID="{7D9BF98C-F067-4711-BF6F-955541577088}" presName="spaceRect" presStyleCnt="0"/>
      <dgm:spPr/>
    </dgm:pt>
    <dgm:pt modelId="{566268A1-7F17-42C2-9E2F-A042532F0D43}" type="pres">
      <dgm:prSet presAssocID="{7D9BF98C-F067-4711-BF6F-955541577088}" presName="textRect" presStyleLbl="revTx" presStyleIdx="0" presStyleCnt="4">
        <dgm:presLayoutVars>
          <dgm:chMax val="1"/>
          <dgm:chPref val="1"/>
        </dgm:presLayoutVars>
      </dgm:prSet>
      <dgm:spPr/>
    </dgm:pt>
    <dgm:pt modelId="{6CBA4975-8420-45A1-9734-2C0603C38093}" type="pres">
      <dgm:prSet presAssocID="{727082A2-F86F-4EC1-BAE1-A61966DE11BF}" presName="sibTrans" presStyleCnt="0"/>
      <dgm:spPr/>
    </dgm:pt>
    <dgm:pt modelId="{D8465051-5FB1-4166-B69B-E7A3806D4C11}" type="pres">
      <dgm:prSet presAssocID="{62440DDA-78D7-48F6-8F36-70B0B2637CEF}" presName="compNode" presStyleCnt="0"/>
      <dgm:spPr/>
    </dgm:pt>
    <dgm:pt modelId="{04F87821-8321-4B70-AD69-391072C45EDA}" type="pres">
      <dgm:prSet presAssocID="{62440DDA-78D7-48F6-8F36-70B0B2637CE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7509BC21-85B7-4F90-B1CF-C32612D4783F}" type="pres">
      <dgm:prSet presAssocID="{62440DDA-78D7-48F6-8F36-70B0B2637CEF}" presName="spaceRect" presStyleCnt="0"/>
      <dgm:spPr/>
    </dgm:pt>
    <dgm:pt modelId="{F9BDBD57-1E10-41B9-B91C-24C8C5290AAA}" type="pres">
      <dgm:prSet presAssocID="{62440DDA-78D7-48F6-8F36-70B0B2637CEF}" presName="textRect" presStyleLbl="revTx" presStyleIdx="1" presStyleCnt="4">
        <dgm:presLayoutVars>
          <dgm:chMax val="1"/>
          <dgm:chPref val="1"/>
        </dgm:presLayoutVars>
      </dgm:prSet>
      <dgm:spPr/>
    </dgm:pt>
    <dgm:pt modelId="{53DF435E-EBC6-4398-9CA4-B3DD0AD23FE1}" type="pres">
      <dgm:prSet presAssocID="{B686E1D7-99EB-4E03-95C6-BC886182BDEA}" presName="sibTrans" presStyleCnt="0"/>
      <dgm:spPr/>
    </dgm:pt>
    <dgm:pt modelId="{9C2AE1ED-DB12-47C1-867C-8FC714D4584E}" type="pres">
      <dgm:prSet presAssocID="{D90B6BE5-C4E6-45CD-8916-7B22FA08F1C3}" presName="compNode" presStyleCnt="0"/>
      <dgm:spPr/>
    </dgm:pt>
    <dgm:pt modelId="{499FE647-5659-43DF-85C7-73856ADEC594}" type="pres">
      <dgm:prSet presAssocID="{D90B6BE5-C4E6-45CD-8916-7B22FA08F1C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D3818E04-FE49-45B3-A777-35C9DA22F851}" type="pres">
      <dgm:prSet presAssocID="{D90B6BE5-C4E6-45CD-8916-7B22FA08F1C3}" presName="spaceRect" presStyleCnt="0"/>
      <dgm:spPr/>
    </dgm:pt>
    <dgm:pt modelId="{A541C1F8-24DF-438F-837B-8FB0C2FE2F9A}" type="pres">
      <dgm:prSet presAssocID="{D90B6BE5-C4E6-45CD-8916-7B22FA08F1C3}" presName="textRect" presStyleLbl="revTx" presStyleIdx="2" presStyleCnt="4">
        <dgm:presLayoutVars>
          <dgm:chMax val="1"/>
          <dgm:chPref val="1"/>
        </dgm:presLayoutVars>
      </dgm:prSet>
      <dgm:spPr/>
    </dgm:pt>
    <dgm:pt modelId="{A46CEC04-8568-4614-A2A4-792CFFA815CE}" type="pres">
      <dgm:prSet presAssocID="{87FD82B5-33D8-4471-89FA-1CA77C036208}" presName="sibTrans" presStyleCnt="0"/>
      <dgm:spPr/>
    </dgm:pt>
    <dgm:pt modelId="{90508F63-C10C-4D9F-94D6-68DDB35D8469}" type="pres">
      <dgm:prSet presAssocID="{5BF7D7F4-D8B0-4A37-9538-A1C295D2B2E7}" presName="compNode" presStyleCnt="0"/>
      <dgm:spPr/>
    </dgm:pt>
    <dgm:pt modelId="{DBB7C66C-BCB4-4DCA-98E7-0871F08DF82B}" type="pres">
      <dgm:prSet presAssocID="{5BF7D7F4-D8B0-4A37-9538-A1C295D2B2E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ock"/>
        </a:ext>
      </dgm:extLst>
    </dgm:pt>
    <dgm:pt modelId="{60A593A6-50F2-4A31-90C2-548E982A4699}" type="pres">
      <dgm:prSet presAssocID="{5BF7D7F4-D8B0-4A37-9538-A1C295D2B2E7}" presName="spaceRect" presStyleCnt="0"/>
      <dgm:spPr/>
    </dgm:pt>
    <dgm:pt modelId="{15FDE015-FE0F-4AAE-BBAF-AE74C39D3438}" type="pres">
      <dgm:prSet presAssocID="{5BF7D7F4-D8B0-4A37-9538-A1C295D2B2E7}" presName="textRect" presStyleLbl="revTx" presStyleIdx="3" presStyleCnt="4">
        <dgm:presLayoutVars>
          <dgm:chMax val="1"/>
          <dgm:chPref val="1"/>
        </dgm:presLayoutVars>
      </dgm:prSet>
      <dgm:spPr/>
    </dgm:pt>
  </dgm:ptLst>
  <dgm:cxnLst>
    <dgm:cxn modelId="{0BD27D0C-F1F6-4E2F-9A96-9BBA209353E1}" type="presOf" srcId="{5BF7D7F4-D8B0-4A37-9538-A1C295D2B2E7}" destId="{15FDE015-FE0F-4AAE-BBAF-AE74C39D3438}" srcOrd="0" destOrd="0" presId="urn:microsoft.com/office/officeart/2018/2/layout/IconLabelList"/>
    <dgm:cxn modelId="{0FB5776F-4339-4462-A1AE-7306EC61AF2E}" srcId="{6956DF05-DB03-470C-A72D-5D09DC189E27}" destId="{D90B6BE5-C4E6-45CD-8916-7B22FA08F1C3}" srcOrd="2" destOrd="0" parTransId="{E43DB814-C650-4B82-981A-EAB31B481503}" sibTransId="{87FD82B5-33D8-4471-89FA-1CA77C036208}"/>
    <dgm:cxn modelId="{8DAE5773-5CC2-4BC5-98AB-D16AC6E47462}" srcId="{6956DF05-DB03-470C-A72D-5D09DC189E27}" destId="{7D9BF98C-F067-4711-BF6F-955541577088}" srcOrd="0" destOrd="0" parTransId="{642A2B84-C707-448B-BABB-47B625201A23}" sibTransId="{727082A2-F86F-4EC1-BAE1-A61966DE11BF}"/>
    <dgm:cxn modelId="{0A30AF82-0464-4700-BD6E-E34DCE51519F}" srcId="{6956DF05-DB03-470C-A72D-5D09DC189E27}" destId="{5BF7D7F4-D8B0-4A37-9538-A1C295D2B2E7}" srcOrd="3" destOrd="0" parTransId="{8DC175B1-045A-40DA-A31A-155B7F962A41}" sibTransId="{5CDD2AA2-3E04-4CBC-A683-F7FB1574FE83}"/>
    <dgm:cxn modelId="{48BF1DAD-E8E7-40E4-83C8-B32D58B9A914}" type="presOf" srcId="{D90B6BE5-C4E6-45CD-8916-7B22FA08F1C3}" destId="{A541C1F8-24DF-438F-837B-8FB0C2FE2F9A}" srcOrd="0" destOrd="0" presId="urn:microsoft.com/office/officeart/2018/2/layout/IconLabelList"/>
    <dgm:cxn modelId="{1BC972B2-7A7E-4550-9345-CD263682B9DD}" type="presOf" srcId="{7D9BF98C-F067-4711-BF6F-955541577088}" destId="{566268A1-7F17-42C2-9E2F-A042532F0D43}" srcOrd="0" destOrd="0" presId="urn:microsoft.com/office/officeart/2018/2/layout/IconLabelList"/>
    <dgm:cxn modelId="{2D38F4BC-3FD2-4B1C-9E87-6D99A5C6A499}" type="presOf" srcId="{6956DF05-DB03-470C-A72D-5D09DC189E27}" destId="{AB07E7B7-478E-4593-A282-5E612063D8B1}" srcOrd="0" destOrd="0" presId="urn:microsoft.com/office/officeart/2018/2/layout/IconLabelList"/>
    <dgm:cxn modelId="{7B898DEB-C466-42B2-992B-7A7621981138}" srcId="{6956DF05-DB03-470C-A72D-5D09DC189E27}" destId="{62440DDA-78D7-48F6-8F36-70B0B2637CEF}" srcOrd="1" destOrd="0" parTransId="{BABD0A30-9B90-4160-A384-6EDF654913B2}" sibTransId="{B686E1D7-99EB-4E03-95C6-BC886182BDEA}"/>
    <dgm:cxn modelId="{9A0ABBF9-63AD-4B51-A925-0E46F9604790}" type="presOf" srcId="{62440DDA-78D7-48F6-8F36-70B0B2637CEF}" destId="{F9BDBD57-1E10-41B9-B91C-24C8C5290AAA}" srcOrd="0" destOrd="0" presId="urn:microsoft.com/office/officeart/2018/2/layout/IconLabelList"/>
    <dgm:cxn modelId="{FF00D242-7218-40FA-9F15-809AC17F86FD}" type="presParOf" srcId="{AB07E7B7-478E-4593-A282-5E612063D8B1}" destId="{79567270-6F74-44C5-8677-6FB69F05826A}" srcOrd="0" destOrd="0" presId="urn:microsoft.com/office/officeart/2018/2/layout/IconLabelList"/>
    <dgm:cxn modelId="{F9D74A41-B853-4BCB-AF32-368DA7B0EFD4}" type="presParOf" srcId="{79567270-6F74-44C5-8677-6FB69F05826A}" destId="{79B8C947-2FF3-4A83-A6C5-02DCFD2884B9}" srcOrd="0" destOrd="0" presId="urn:microsoft.com/office/officeart/2018/2/layout/IconLabelList"/>
    <dgm:cxn modelId="{CE351EDA-CB27-4D35-A300-7B94C1CD7CA2}" type="presParOf" srcId="{79567270-6F74-44C5-8677-6FB69F05826A}" destId="{893DA068-A040-4F0B-A47D-FD5F4D34B4EF}" srcOrd="1" destOrd="0" presId="urn:microsoft.com/office/officeart/2018/2/layout/IconLabelList"/>
    <dgm:cxn modelId="{3B49F7C1-FAE3-455E-9720-660772A9FCFD}" type="presParOf" srcId="{79567270-6F74-44C5-8677-6FB69F05826A}" destId="{566268A1-7F17-42C2-9E2F-A042532F0D43}" srcOrd="2" destOrd="0" presId="urn:microsoft.com/office/officeart/2018/2/layout/IconLabelList"/>
    <dgm:cxn modelId="{0F9A663C-D8F0-4865-979E-29F22BFF7F31}" type="presParOf" srcId="{AB07E7B7-478E-4593-A282-5E612063D8B1}" destId="{6CBA4975-8420-45A1-9734-2C0603C38093}" srcOrd="1" destOrd="0" presId="urn:microsoft.com/office/officeart/2018/2/layout/IconLabelList"/>
    <dgm:cxn modelId="{4280F75F-3FC8-4254-894D-1E2CDD893D4E}" type="presParOf" srcId="{AB07E7B7-478E-4593-A282-5E612063D8B1}" destId="{D8465051-5FB1-4166-B69B-E7A3806D4C11}" srcOrd="2" destOrd="0" presId="urn:microsoft.com/office/officeart/2018/2/layout/IconLabelList"/>
    <dgm:cxn modelId="{33520A3A-2A66-4F05-8429-8CC52B63619A}" type="presParOf" srcId="{D8465051-5FB1-4166-B69B-E7A3806D4C11}" destId="{04F87821-8321-4B70-AD69-391072C45EDA}" srcOrd="0" destOrd="0" presId="urn:microsoft.com/office/officeart/2018/2/layout/IconLabelList"/>
    <dgm:cxn modelId="{CD1BA007-6CAF-4852-86E8-D32C29701D2B}" type="presParOf" srcId="{D8465051-5FB1-4166-B69B-E7A3806D4C11}" destId="{7509BC21-85B7-4F90-B1CF-C32612D4783F}" srcOrd="1" destOrd="0" presId="urn:microsoft.com/office/officeart/2018/2/layout/IconLabelList"/>
    <dgm:cxn modelId="{23836FC7-D1A1-4ED3-957D-9C3D3793660C}" type="presParOf" srcId="{D8465051-5FB1-4166-B69B-E7A3806D4C11}" destId="{F9BDBD57-1E10-41B9-B91C-24C8C5290AAA}" srcOrd="2" destOrd="0" presId="urn:microsoft.com/office/officeart/2018/2/layout/IconLabelList"/>
    <dgm:cxn modelId="{70205A94-5BD1-4764-8279-19876498991F}" type="presParOf" srcId="{AB07E7B7-478E-4593-A282-5E612063D8B1}" destId="{53DF435E-EBC6-4398-9CA4-B3DD0AD23FE1}" srcOrd="3" destOrd="0" presId="urn:microsoft.com/office/officeart/2018/2/layout/IconLabelList"/>
    <dgm:cxn modelId="{378043DD-7600-4F3A-8092-E63FC93C6086}" type="presParOf" srcId="{AB07E7B7-478E-4593-A282-5E612063D8B1}" destId="{9C2AE1ED-DB12-47C1-867C-8FC714D4584E}" srcOrd="4" destOrd="0" presId="urn:microsoft.com/office/officeart/2018/2/layout/IconLabelList"/>
    <dgm:cxn modelId="{7E5F45D5-0D88-411E-B16F-EC0E195953A5}" type="presParOf" srcId="{9C2AE1ED-DB12-47C1-867C-8FC714D4584E}" destId="{499FE647-5659-43DF-85C7-73856ADEC594}" srcOrd="0" destOrd="0" presId="urn:microsoft.com/office/officeart/2018/2/layout/IconLabelList"/>
    <dgm:cxn modelId="{8D993C17-2FC8-49B8-A8AE-80A37B80A364}" type="presParOf" srcId="{9C2AE1ED-DB12-47C1-867C-8FC714D4584E}" destId="{D3818E04-FE49-45B3-A777-35C9DA22F851}" srcOrd="1" destOrd="0" presId="urn:microsoft.com/office/officeart/2018/2/layout/IconLabelList"/>
    <dgm:cxn modelId="{42D9C500-82CA-49E8-8EA2-157EAFB228B7}" type="presParOf" srcId="{9C2AE1ED-DB12-47C1-867C-8FC714D4584E}" destId="{A541C1F8-24DF-438F-837B-8FB0C2FE2F9A}" srcOrd="2" destOrd="0" presId="urn:microsoft.com/office/officeart/2018/2/layout/IconLabelList"/>
    <dgm:cxn modelId="{1707E2CA-3EDE-4D4C-8DF8-BCB32B6093F4}" type="presParOf" srcId="{AB07E7B7-478E-4593-A282-5E612063D8B1}" destId="{A46CEC04-8568-4614-A2A4-792CFFA815CE}" srcOrd="5" destOrd="0" presId="urn:microsoft.com/office/officeart/2018/2/layout/IconLabelList"/>
    <dgm:cxn modelId="{213A4477-9E15-486E-A71B-0E8E43ACB1F0}" type="presParOf" srcId="{AB07E7B7-478E-4593-A282-5E612063D8B1}" destId="{90508F63-C10C-4D9F-94D6-68DDB35D8469}" srcOrd="6" destOrd="0" presId="urn:microsoft.com/office/officeart/2018/2/layout/IconLabelList"/>
    <dgm:cxn modelId="{A21890BE-4F69-4E18-BB4C-9840906E345A}" type="presParOf" srcId="{90508F63-C10C-4D9F-94D6-68DDB35D8469}" destId="{DBB7C66C-BCB4-4DCA-98E7-0871F08DF82B}" srcOrd="0" destOrd="0" presId="urn:microsoft.com/office/officeart/2018/2/layout/IconLabelList"/>
    <dgm:cxn modelId="{742165ED-2AE9-40B7-9D33-1AB224118E09}" type="presParOf" srcId="{90508F63-C10C-4D9F-94D6-68DDB35D8469}" destId="{60A593A6-50F2-4A31-90C2-548E982A4699}" srcOrd="1" destOrd="0" presId="urn:microsoft.com/office/officeart/2018/2/layout/IconLabelList"/>
    <dgm:cxn modelId="{3B7C0BC2-0253-40B9-962C-30BD9DCA9BBC}" type="presParOf" srcId="{90508F63-C10C-4D9F-94D6-68DDB35D8469}" destId="{15FDE015-FE0F-4AAE-BBAF-AE74C39D343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1BAC252-EB61-48BA-813D-04D02366821B}"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46148208-F5BE-44B8-A2D5-4A38EB86ACA5}">
      <dgm:prSet/>
      <dgm:spPr/>
      <dgm:t>
        <a:bodyPr/>
        <a:lstStyle/>
        <a:p>
          <a:r>
            <a:rPr lang="en-CA" b="1"/>
            <a:t>Evaluation of the Course</a:t>
          </a:r>
          <a:endParaRPr lang="en-US"/>
        </a:p>
      </dgm:t>
    </dgm:pt>
    <dgm:pt modelId="{FB3575BC-C522-4F7C-BC69-CE098AE832E5}" type="parTrans" cxnId="{6CE13035-803D-409E-9D9A-27B5007AF769}">
      <dgm:prSet/>
      <dgm:spPr/>
      <dgm:t>
        <a:bodyPr/>
        <a:lstStyle/>
        <a:p>
          <a:endParaRPr lang="en-US"/>
        </a:p>
      </dgm:t>
    </dgm:pt>
    <dgm:pt modelId="{3A1774F6-0ED9-4BB7-8044-82EC5759A7F0}" type="sibTrans" cxnId="{6CE13035-803D-409E-9D9A-27B5007AF769}">
      <dgm:prSet/>
      <dgm:spPr/>
      <dgm:t>
        <a:bodyPr/>
        <a:lstStyle/>
        <a:p>
          <a:endParaRPr lang="en-US"/>
        </a:p>
      </dgm:t>
    </dgm:pt>
    <dgm:pt modelId="{ED95FAE6-EEBD-4D60-8C67-D68F23D555B1}">
      <dgm:prSet/>
      <dgm:spPr/>
      <dgm:t>
        <a:bodyPr/>
        <a:lstStyle/>
        <a:p>
          <a:r>
            <a:rPr lang="en-CA"/>
            <a:t>Clinical Skills </a:t>
          </a:r>
          <a:r>
            <a:rPr lang="en-CA" b="1"/>
            <a:t>Session</a:t>
          </a:r>
          <a:r>
            <a:rPr lang="en-CA"/>
            <a:t> Evaluation:</a:t>
          </a:r>
          <a:endParaRPr lang="en-US"/>
        </a:p>
      </dgm:t>
    </dgm:pt>
    <dgm:pt modelId="{D7DB6970-09E6-40BE-9BAC-EEC195421A8A}" type="parTrans" cxnId="{F482E9BA-5635-4FA8-8BF9-13322581FF68}">
      <dgm:prSet/>
      <dgm:spPr/>
      <dgm:t>
        <a:bodyPr/>
        <a:lstStyle/>
        <a:p>
          <a:endParaRPr lang="en-US"/>
        </a:p>
      </dgm:t>
    </dgm:pt>
    <dgm:pt modelId="{5873E37A-D613-4D9D-9F1C-A1A4571406C9}" type="sibTrans" cxnId="{F482E9BA-5635-4FA8-8BF9-13322581FF68}">
      <dgm:prSet/>
      <dgm:spPr/>
      <dgm:t>
        <a:bodyPr/>
        <a:lstStyle/>
        <a:p>
          <a:endParaRPr lang="en-US"/>
        </a:p>
      </dgm:t>
    </dgm:pt>
    <dgm:pt modelId="{075FAC63-BECF-4437-89C9-C53481FA15A9}">
      <dgm:prSet/>
      <dgm:spPr/>
      <dgm:t>
        <a:bodyPr/>
        <a:lstStyle/>
        <a:p>
          <a:r>
            <a:rPr lang="en-CA" dirty="0"/>
            <a:t>Session Evaluations (paper) are available for Communication and Physical Examination Sessions - completed by students after each session </a:t>
          </a:r>
          <a:endParaRPr lang="en-US" dirty="0"/>
        </a:p>
      </dgm:t>
    </dgm:pt>
    <dgm:pt modelId="{80DD856B-5FC6-4989-B2F0-9A917C5D1B6D}" type="parTrans" cxnId="{7DCBB8F4-EFC7-4CA3-B977-EA5CE79AF935}">
      <dgm:prSet/>
      <dgm:spPr/>
      <dgm:t>
        <a:bodyPr/>
        <a:lstStyle/>
        <a:p>
          <a:endParaRPr lang="en-US"/>
        </a:p>
      </dgm:t>
    </dgm:pt>
    <dgm:pt modelId="{2A950C74-93D7-4E6F-A0C0-2792E23ADC49}" type="sibTrans" cxnId="{7DCBB8F4-EFC7-4CA3-B977-EA5CE79AF935}">
      <dgm:prSet/>
      <dgm:spPr/>
      <dgm:t>
        <a:bodyPr/>
        <a:lstStyle/>
        <a:p>
          <a:endParaRPr lang="en-US"/>
        </a:p>
      </dgm:t>
    </dgm:pt>
    <dgm:pt modelId="{BB8B9814-054C-48C4-AF8A-662C2247E800}">
      <dgm:prSet/>
      <dgm:spPr/>
      <dgm:t>
        <a:bodyPr/>
        <a:lstStyle/>
        <a:p>
          <a:r>
            <a:rPr lang="en-CA"/>
            <a:t>Session-specific surveys available in Entrada. </a:t>
          </a:r>
          <a:endParaRPr lang="en-US"/>
        </a:p>
      </dgm:t>
    </dgm:pt>
    <dgm:pt modelId="{E011C6C3-BF3F-4349-8878-085B67ADCAD1}" type="parTrans" cxnId="{40D035A4-C13F-40D8-8F4D-33C904F59601}">
      <dgm:prSet/>
      <dgm:spPr/>
      <dgm:t>
        <a:bodyPr/>
        <a:lstStyle/>
        <a:p>
          <a:endParaRPr lang="en-US"/>
        </a:p>
      </dgm:t>
    </dgm:pt>
    <dgm:pt modelId="{48839363-C105-45BA-B8CE-243CA408A229}" type="sibTrans" cxnId="{40D035A4-C13F-40D8-8F4D-33C904F59601}">
      <dgm:prSet/>
      <dgm:spPr/>
      <dgm:t>
        <a:bodyPr/>
        <a:lstStyle/>
        <a:p>
          <a:endParaRPr lang="en-US"/>
        </a:p>
      </dgm:t>
    </dgm:pt>
    <dgm:pt modelId="{1E63ECD5-8A23-45CF-9E83-D20DB9642124}">
      <dgm:prSet/>
      <dgm:spPr/>
      <dgm:t>
        <a:bodyPr/>
        <a:lstStyle/>
        <a:p>
          <a:r>
            <a:rPr lang="en-CA"/>
            <a:t>Reviewed at the end of each module/year by the Course Leader and CS student representatives.</a:t>
          </a:r>
          <a:endParaRPr lang="en-US"/>
        </a:p>
      </dgm:t>
    </dgm:pt>
    <dgm:pt modelId="{9B94891F-7CA1-4BCD-91F5-26D6D2ED66C7}" type="parTrans" cxnId="{31FE63A5-1842-4A39-9B80-6AC934D9BA06}">
      <dgm:prSet/>
      <dgm:spPr/>
      <dgm:t>
        <a:bodyPr/>
        <a:lstStyle/>
        <a:p>
          <a:endParaRPr lang="en-US"/>
        </a:p>
      </dgm:t>
    </dgm:pt>
    <dgm:pt modelId="{9D6B2131-9B54-4ACF-AF98-AA3B62D1ECAD}" type="sibTrans" cxnId="{31FE63A5-1842-4A39-9B80-6AC934D9BA06}">
      <dgm:prSet/>
      <dgm:spPr/>
      <dgm:t>
        <a:bodyPr/>
        <a:lstStyle/>
        <a:p>
          <a:endParaRPr lang="en-US"/>
        </a:p>
      </dgm:t>
    </dgm:pt>
    <dgm:pt modelId="{E7BAC6D4-D89F-493D-A84F-23133A3275AA}">
      <dgm:prSet/>
      <dgm:spPr/>
      <dgm:t>
        <a:bodyPr/>
        <a:lstStyle/>
        <a:p>
          <a:r>
            <a:rPr lang="en-CA"/>
            <a:t>Clinical Skills </a:t>
          </a:r>
          <a:r>
            <a:rPr lang="en-CA" b="1"/>
            <a:t>Course </a:t>
          </a:r>
          <a:r>
            <a:rPr lang="en-CA"/>
            <a:t>Evaluation:</a:t>
          </a:r>
          <a:endParaRPr lang="en-US"/>
        </a:p>
      </dgm:t>
    </dgm:pt>
    <dgm:pt modelId="{1073F1B8-DE5C-4F60-8141-877C4217435B}" type="parTrans" cxnId="{53ED6888-32F2-4653-925D-69679BED5220}">
      <dgm:prSet/>
      <dgm:spPr/>
      <dgm:t>
        <a:bodyPr/>
        <a:lstStyle/>
        <a:p>
          <a:endParaRPr lang="en-US"/>
        </a:p>
      </dgm:t>
    </dgm:pt>
    <dgm:pt modelId="{CC227CB6-C8D3-4432-B8F0-E8B5CCB445C8}" type="sibTrans" cxnId="{53ED6888-32F2-4653-925D-69679BED5220}">
      <dgm:prSet/>
      <dgm:spPr/>
      <dgm:t>
        <a:bodyPr/>
        <a:lstStyle/>
        <a:p>
          <a:endParaRPr lang="en-US"/>
        </a:p>
      </dgm:t>
    </dgm:pt>
    <dgm:pt modelId="{BD1A59BF-23F9-49DA-B743-11C130650FCF}">
      <dgm:prSet/>
      <dgm:spPr/>
      <dgm:t>
        <a:bodyPr/>
        <a:lstStyle/>
        <a:p>
          <a:r>
            <a:rPr lang="en-CA"/>
            <a:t>Electronic survey, available after each term (Fall/Winter) is completed. Completed by students within 5 working days.</a:t>
          </a:r>
          <a:endParaRPr lang="en-US"/>
        </a:p>
      </dgm:t>
    </dgm:pt>
    <dgm:pt modelId="{8F89C670-4786-4CDD-9AD4-6D8DB1BBC1C5}" type="parTrans" cxnId="{D7257068-5883-4306-89F4-5DD7F0237D37}">
      <dgm:prSet/>
      <dgm:spPr/>
      <dgm:t>
        <a:bodyPr/>
        <a:lstStyle/>
        <a:p>
          <a:endParaRPr lang="en-US"/>
        </a:p>
      </dgm:t>
    </dgm:pt>
    <dgm:pt modelId="{F4FAB43A-3C88-431D-9675-F68E1A246C84}" type="sibTrans" cxnId="{D7257068-5883-4306-89F4-5DD7F0237D37}">
      <dgm:prSet/>
      <dgm:spPr/>
      <dgm:t>
        <a:bodyPr/>
        <a:lstStyle/>
        <a:p>
          <a:endParaRPr lang="en-US"/>
        </a:p>
      </dgm:t>
    </dgm:pt>
    <dgm:pt modelId="{9B8D2DA5-87F8-450D-A345-A829D6392E60}">
      <dgm:prSet/>
      <dgm:spPr/>
      <dgm:t>
        <a:bodyPr/>
        <a:lstStyle/>
        <a:p>
          <a:r>
            <a:rPr lang="en-CA"/>
            <a:t>A Program Evaluation meeting takes place between the CS student representatives and the Course Leader to discuss survey results.</a:t>
          </a:r>
          <a:endParaRPr lang="en-US"/>
        </a:p>
      </dgm:t>
    </dgm:pt>
    <dgm:pt modelId="{70E52C31-F7AA-4542-A47B-785E767C00ED}" type="parTrans" cxnId="{57D53BB1-075F-4944-848D-AC4C34535099}">
      <dgm:prSet/>
      <dgm:spPr/>
      <dgm:t>
        <a:bodyPr/>
        <a:lstStyle/>
        <a:p>
          <a:endParaRPr lang="en-US"/>
        </a:p>
      </dgm:t>
    </dgm:pt>
    <dgm:pt modelId="{B66C7FAD-6CF1-49A8-A312-63383301D75C}" type="sibTrans" cxnId="{57D53BB1-075F-4944-848D-AC4C34535099}">
      <dgm:prSet/>
      <dgm:spPr/>
      <dgm:t>
        <a:bodyPr/>
        <a:lstStyle/>
        <a:p>
          <a:endParaRPr lang="en-US"/>
        </a:p>
      </dgm:t>
    </dgm:pt>
    <dgm:pt modelId="{5254B8F9-8428-46F6-BCC7-0F728B4A7990}" type="pres">
      <dgm:prSet presAssocID="{61BAC252-EB61-48BA-813D-04D02366821B}" presName="diagram" presStyleCnt="0">
        <dgm:presLayoutVars>
          <dgm:dir/>
          <dgm:resizeHandles val="exact"/>
        </dgm:presLayoutVars>
      </dgm:prSet>
      <dgm:spPr/>
    </dgm:pt>
    <dgm:pt modelId="{70971E0D-D800-4C98-A3B1-F08DF6A9D90B}" type="pres">
      <dgm:prSet presAssocID="{46148208-F5BE-44B8-A2D5-4A38EB86ACA5}" presName="node" presStyleLbl="node1" presStyleIdx="0" presStyleCnt="3">
        <dgm:presLayoutVars>
          <dgm:bulletEnabled val="1"/>
        </dgm:presLayoutVars>
      </dgm:prSet>
      <dgm:spPr/>
    </dgm:pt>
    <dgm:pt modelId="{7FE224EE-E06D-4441-A767-00A6B87EFD6E}" type="pres">
      <dgm:prSet presAssocID="{3A1774F6-0ED9-4BB7-8044-82EC5759A7F0}" presName="sibTrans" presStyleCnt="0"/>
      <dgm:spPr/>
    </dgm:pt>
    <dgm:pt modelId="{5AE49B5B-FDB5-40EE-B161-DBC2A04F67D3}" type="pres">
      <dgm:prSet presAssocID="{ED95FAE6-EEBD-4D60-8C67-D68F23D555B1}" presName="node" presStyleLbl="node1" presStyleIdx="1" presStyleCnt="3">
        <dgm:presLayoutVars>
          <dgm:bulletEnabled val="1"/>
        </dgm:presLayoutVars>
      </dgm:prSet>
      <dgm:spPr/>
    </dgm:pt>
    <dgm:pt modelId="{50C18479-773A-4AE6-A623-CAF53B95D9A3}" type="pres">
      <dgm:prSet presAssocID="{5873E37A-D613-4D9D-9F1C-A1A4571406C9}" presName="sibTrans" presStyleCnt="0"/>
      <dgm:spPr/>
    </dgm:pt>
    <dgm:pt modelId="{49B36B4C-4692-4F22-A421-B941B7E4E582}" type="pres">
      <dgm:prSet presAssocID="{E7BAC6D4-D89F-493D-A84F-23133A3275AA}" presName="node" presStyleLbl="node1" presStyleIdx="2" presStyleCnt="3">
        <dgm:presLayoutVars>
          <dgm:bulletEnabled val="1"/>
        </dgm:presLayoutVars>
      </dgm:prSet>
      <dgm:spPr/>
    </dgm:pt>
  </dgm:ptLst>
  <dgm:cxnLst>
    <dgm:cxn modelId="{6CE13035-803D-409E-9D9A-27B5007AF769}" srcId="{61BAC252-EB61-48BA-813D-04D02366821B}" destId="{46148208-F5BE-44B8-A2D5-4A38EB86ACA5}" srcOrd="0" destOrd="0" parTransId="{FB3575BC-C522-4F7C-BC69-CE098AE832E5}" sibTransId="{3A1774F6-0ED9-4BB7-8044-82EC5759A7F0}"/>
    <dgm:cxn modelId="{CA73B23A-BFED-4B22-B543-75A35BB98AB2}" type="presOf" srcId="{61BAC252-EB61-48BA-813D-04D02366821B}" destId="{5254B8F9-8428-46F6-BCC7-0F728B4A7990}" srcOrd="0" destOrd="0" presId="urn:microsoft.com/office/officeart/2005/8/layout/default"/>
    <dgm:cxn modelId="{6FA80544-6D58-4EA6-BEC8-21BA852C9CC4}" type="presOf" srcId="{9B8D2DA5-87F8-450D-A345-A829D6392E60}" destId="{49B36B4C-4692-4F22-A421-B941B7E4E582}" srcOrd="0" destOrd="2" presId="urn:microsoft.com/office/officeart/2005/8/layout/default"/>
    <dgm:cxn modelId="{FA141F4A-FC50-46CF-9BA8-6861DF8096AB}" type="presOf" srcId="{BB8B9814-054C-48C4-AF8A-662C2247E800}" destId="{5AE49B5B-FDB5-40EE-B161-DBC2A04F67D3}" srcOrd="0" destOrd="2" presId="urn:microsoft.com/office/officeart/2005/8/layout/default"/>
    <dgm:cxn modelId="{D6017C65-1B1C-4D3D-BC43-4AA52944FA8F}" type="presOf" srcId="{BD1A59BF-23F9-49DA-B743-11C130650FCF}" destId="{49B36B4C-4692-4F22-A421-B941B7E4E582}" srcOrd="0" destOrd="1" presId="urn:microsoft.com/office/officeart/2005/8/layout/default"/>
    <dgm:cxn modelId="{D7257068-5883-4306-89F4-5DD7F0237D37}" srcId="{E7BAC6D4-D89F-493D-A84F-23133A3275AA}" destId="{BD1A59BF-23F9-49DA-B743-11C130650FCF}" srcOrd="0" destOrd="0" parTransId="{8F89C670-4786-4CDD-9AD4-6D8DB1BBC1C5}" sibTransId="{F4FAB43A-3C88-431D-9675-F68E1A246C84}"/>
    <dgm:cxn modelId="{79AF4370-40EF-419F-BFDB-0C7E9DF2C6C6}" type="presOf" srcId="{46148208-F5BE-44B8-A2D5-4A38EB86ACA5}" destId="{70971E0D-D800-4C98-A3B1-F08DF6A9D90B}" srcOrd="0" destOrd="0" presId="urn:microsoft.com/office/officeart/2005/8/layout/default"/>
    <dgm:cxn modelId="{53ED6888-32F2-4653-925D-69679BED5220}" srcId="{61BAC252-EB61-48BA-813D-04D02366821B}" destId="{E7BAC6D4-D89F-493D-A84F-23133A3275AA}" srcOrd="2" destOrd="0" parTransId="{1073F1B8-DE5C-4F60-8141-877C4217435B}" sibTransId="{CC227CB6-C8D3-4432-B8F0-E8B5CCB445C8}"/>
    <dgm:cxn modelId="{40D035A4-C13F-40D8-8F4D-33C904F59601}" srcId="{ED95FAE6-EEBD-4D60-8C67-D68F23D555B1}" destId="{BB8B9814-054C-48C4-AF8A-662C2247E800}" srcOrd="1" destOrd="0" parTransId="{E011C6C3-BF3F-4349-8878-085B67ADCAD1}" sibTransId="{48839363-C105-45BA-B8CE-243CA408A229}"/>
    <dgm:cxn modelId="{31FE63A5-1842-4A39-9B80-6AC934D9BA06}" srcId="{ED95FAE6-EEBD-4D60-8C67-D68F23D555B1}" destId="{1E63ECD5-8A23-45CF-9E83-D20DB9642124}" srcOrd="2" destOrd="0" parTransId="{9B94891F-7CA1-4BCD-91F5-26D6D2ED66C7}" sibTransId="{9D6B2131-9B54-4ACF-AF98-AA3B62D1ECAD}"/>
    <dgm:cxn modelId="{05CCA5AA-A705-4091-8091-84255DB2A316}" type="presOf" srcId="{1E63ECD5-8A23-45CF-9E83-D20DB9642124}" destId="{5AE49B5B-FDB5-40EE-B161-DBC2A04F67D3}" srcOrd="0" destOrd="3" presId="urn:microsoft.com/office/officeart/2005/8/layout/default"/>
    <dgm:cxn modelId="{57D53BB1-075F-4944-848D-AC4C34535099}" srcId="{E7BAC6D4-D89F-493D-A84F-23133A3275AA}" destId="{9B8D2DA5-87F8-450D-A345-A829D6392E60}" srcOrd="1" destOrd="0" parTransId="{70E52C31-F7AA-4542-A47B-785E767C00ED}" sibTransId="{B66C7FAD-6CF1-49A8-A312-63383301D75C}"/>
    <dgm:cxn modelId="{0FF727B8-8ADB-4720-9DF4-E0498A582F10}" type="presOf" srcId="{E7BAC6D4-D89F-493D-A84F-23133A3275AA}" destId="{49B36B4C-4692-4F22-A421-B941B7E4E582}" srcOrd="0" destOrd="0" presId="urn:microsoft.com/office/officeart/2005/8/layout/default"/>
    <dgm:cxn modelId="{F482E9BA-5635-4FA8-8BF9-13322581FF68}" srcId="{61BAC252-EB61-48BA-813D-04D02366821B}" destId="{ED95FAE6-EEBD-4D60-8C67-D68F23D555B1}" srcOrd="1" destOrd="0" parTransId="{D7DB6970-09E6-40BE-9BAC-EEC195421A8A}" sibTransId="{5873E37A-D613-4D9D-9F1C-A1A4571406C9}"/>
    <dgm:cxn modelId="{1CE380C7-6C97-4214-A48E-10C48C030902}" type="presOf" srcId="{ED95FAE6-EEBD-4D60-8C67-D68F23D555B1}" destId="{5AE49B5B-FDB5-40EE-B161-DBC2A04F67D3}" srcOrd="0" destOrd="0" presId="urn:microsoft.com/office/officeart/2005/8/layout/default"/>
    <dgm:cxn modelId="{FA8AAAF3-B864-4F0A-B66F-E57FF989EB7F}" type="presOf" srcId="{075FAC63-BECF-4437-89C9-C53481FA15A9}" destId="{5AE49B5B-FDB5-40EE-B161-DBC2A04F67D3}" srcOrd="0" destOrd="1" presId="urn:microsoft.com/office/officeart/2005/8/layout/default"/>
    <dgm:cxn modelId="{7DCBB8F4-EFC7-4CA3-B977-EA5CE79AF935}" srcId="{ED95FAE6-EEBD-4D60-8C67-D68F23D555B1}" destId="{075FAC63-BECF-4437-89C9-C53481FA15A9}" srcOrd="0" destOrd="0" parTransId="{80DD856B-5FC6-4989-B2F0-9A917C5D1B6D}" sibTransId="{2A950C74-93D7-4E6F-A0C0-2792E23ADC49}"/>
    <dgm:cxn modelId="{F788C93B-FDD2-4512-ACAF-57095FF7EE4F}" type="presParOf" srcId="{5254B8F9-8428-46F6-BCC7-0F728B4A7990}" destId="{70971E0D-D800-4C98-A3B1-F08DF6A9D90B}" srcOrd="0" destOrd="0" presId="urn:microsoft.com/office/officeart/2005/8/layout/default"/>
    <dgm:cxn modelId="{CB649896-0E58-45D1-9570-638706EAB6B2}" type="presParOf" srcId="{5254B8F9-8428-46F6-BCC7-0F728B4A7990}" destId="{7FE224EE-E06D-4441-A767-00A6B87EFD6E}" srcOrd="1" destOrd="0" presId="urn:microsoft.com/office/officeart/2005/8/layout/default"/>
    <dgm:cxn modelId="{7497F58B-284B-4F27-8C06-C374CCD8805A}" type="presParOf" srcId="{5254B8F9-8428-46F6-BCC7-0F728B4A7990}" destId="{5AE49B5B-FDB5-40EE-B161-DBC2A04F67D3}" srcOrd="2" destOrd="0" presId="urn:microsoft.com/office/officeart/2005/8/layout/default"/>
    <dgm:cxn modelId="{5A0C5408-B7E4-4208-A1D6-33645330FFF3}" type="presParOf" srcId="{5254B8F9-8428-46F6-BCC7-0F728B4A7990}" destId="{50C18479-773A-4AE6-A623-CAF53B95D9A3}" srcOrd="3" destOrd="0" presId="urn:microsoft.com/office/officeart/2005/8/layout/default"/>
    <dgm:cxn modelId="{665E336D-0DBD-408E-81E1-084C4CA3F738}" type="presParOf" srcId="{5254B8F9-8428-46F6-BCC7-0F728B4A7990}" destId="{49B36B4C-4692-4F22-A421-B941B7E4E582}"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B19CF20-1058-44E8-8FE3-8048D2BDE660}"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EB08608A-DDF0-4459-A93C-0D992D7E0CFD}">
      <dgm:prSet/>
      <dgm:spPr/>
      <dgm:t>
        <a:bodyPr/>
        <a:lstStyle/>
        <a:p>
          <a:r>
            <a:rPr lang="en-CA" b="1"/>
            <a:t>Respect</a:t>
          </a:r>
          <a:r>
            <a:rPr lang="en-CA"/>
            <a:t> </a:t>
          </a:r>
          <a:r>
            <a:rPr lang="en-US"/>
            <a:t>–</a:t>
          </a:r>
          <a:r>
            <a:rPr lang="en-CA"/>
            <a:t> communities we serve, colleagues, and above all, </a:t>
          </a:r>
          <a:r>
            <a:rPr lang="en-CA" b="1"/>
            <a:t>PATIENTS</a:t>
          </a:r>
          <a:endParaRPr lang="en-US"/>
        </a:p>
      </dgm:t>
    </dgm:pt>
    <dgm:pt modelId="{A11DEC15-C064-4FD0-9596-E5CA2801AA2D}" type="parTrans" cxnId="{9A1C0E4C-D454-410D-89C1-5DA9236236AD}">
      <dgm:prSet/>
      <dgm:spPr/>
      <dgm:t>
        <a:bodyPr/>
        <a:lstStyle/>
        <a:p>
          <a:endParaRPr lang="en-US"/>
        </a:p>
      </dgm:t>
    </dgm:pt>
    <dgm:pt modelId="{A2A34A2A-A247-43E7-BD5F-5666935850DF}" type="sibTrans" cxnId="{9A1C0E4C-D454-410D-89C1-5DA9236236AD}">
      <dgm:prSet/>
      <dgm:spPr/>
      <dgm:t>
        <a:bodyPr/>
        <a:lstStyle/>
        <a:p>
          <a:endParaRPr lang="en-US"/>
        </a:p>
      </dgm:t>
    </dgm:pt>
    <dgm:pt modelId="{DA496068-56E0-401F-85B7-22B81C1D68A5}">
      <dgm:prSet/>
      <dgm:spPr/>
      <dgm:t>
        <a:bodyPr/>
        <a:lstStyle/>
        <a:p>
          <a:r>
            <a:rPr lang="en-CA" b="1"/>
            <a:t>Communication</a:t>
          </a:r>
          <a:endParaRPr lang="en-US"/>
        </a:p>
      </dgm:t>
    </dgm:pt>
    <dgm:pt modelId="{A7A51B0D-ACF0-44C8-BA5A-7CF2B3941D2A}" type="parTrans" cxnId="{0B4A37E5-887A-4B6E-A17E-5C746C6C90AE}">
      <dgm:prSet/>
      <dgm:spPr/>
      <dgm:t>
        <a:bodyPr/>
        <a:lstStyle/>
        <a:p>
          <a:endParaRPr lang="en-US"/>
        </a:p>
      </dgm:t>
    </dgm:pt>
    <dgm:pt modelId="{9D538D27-26D4-45CE-B9EB-CDF3F16118D5}" type="sibTrans" cxnId="{0B4A37E5-887A-4B6E-A17E-5C746C6C90AE}">
      <dgm:prSet/>
      <dgm:spPr/>
      <dgm:t>
        <a:bodyPr/>
        <a:lstStyle/>
        <a:p>
          <a:endParaRPr lang="en-US"/>
        </a:p>
      </dgm:t>
    </dgm:pt>
    <dgm:pt modelId="{B098D670-C7E0-4265-99EF-3ABD40DB76E5}">
      <dgm:prSet/>
      <dgm:spPr/>
      <dgm:t>
        <a:bodyPr/>
        <a:lstStyle/>
        <a:p>
          <a:r>
            <a:rPr lang="en-CA" b="1"/>
            <a:t>Responsibility</a:t>
          </a:r>
          <a:endParaRPr lang="en-US"/>
        </a:p>
      </dgm:t>
    </dgm:pt>
    <dgm:pt modelId="{7AAA1FAC-7C11-4AF8-B9DA-447558C17069}" type="parTrans" cxnId="{73CD61CE-2B50-45FE-BBE7-A1F43F74BB44}">
      <dgm:prSet/>
      <dgm:spPr/>
      <dgm:t>
        <a:bodyPr/>
        <a:lstStyle/>
        <a:p>
          <a:endParaRPr lang="en-US"/>
        </a:p>
      </dgm:t>
    </dgm:pt>
    <dgm:pt modelId="{B0816AF1-47D7-468C-9510-ED2FAEAA6183}" type="sibTrans" cxnId="{73CD61CE-2B50-45FE-BBE7-A1F43F74BB44}">
      <dgm:prSet/>
      <dgm:spPr/>
      <dgm:t>
        <a:bodyPr/>
        <a:lstStyle/>
        <a:p>
          <a:endParaRPr lang="en-US"/>
        </a:p>
      </dgm:t>
    </dgm:pt>
    <dgm:pt modelId="{15991454-2EDA-4146-86EF-4171E2242BB4}">
      <dgm:prSet/>
      <dgm:spPr/>
      <dgm:t>
        <a:bodyPr/>
        <a:lstStyle/>
        <a:p>
          <a:r>
            <a:rPr lang="en-CA" b="1"/>
            <a:t>Attitude</a:t>
          </a:r>
          <a:endParaRPr lang="en-US"/>
        </a:p>
      </dgm:t>
    </dgm:pt>
    <dgm:pt modelId="{BCB0C807-C023-458F-9156-2720AC60B782}" type="parTrans" cxnId="{D9A5099A-8313-427F-9C56-439E9569980D}">
      <dgm:prSet/>
      <dgm:spPr/>
      <dgm:t>
        <a:bodyPr/>
        <a:lstStyle/>
        <a:p>
          <a:endParaRPr lang="en-US"/>
        </a:p>
      </dgm:t>
    </dgm:pt>
    <dgm:pt modelId="{948EF3E2-1EC8-4595-ADF6-52699966CB62}" type="sibTrans" cxnId="{D9A5099A-8313-427F-9C56-439E9569980D}">
      <dgm:prSet/>
      <dgm:spPr/>
      <dgm:t>
        <a:bodyPr/>
        <a:lstStyle/>
        <a:p>
          <a:endParaRPr lang="en-US"/>
        </a:p>
      </dgm:t>
    </dgm:pt>
    <dgm:pt modelId="{B66419DB-D25F-4FBD-B64A-4E71CF7CC6A4}" type="pres">
      <dgm:prSet presAssocID="{EB19CF20-1058-44E8-8FE3-8048D2BDE660}" presName="vert0" presStyleCnt="0">
        <dgm:presLayoutVars>
          <dgm:dir/>
          <dgm:animOne val="branch"/>
          <dgm:animLvl val="lvl"/>
        </dgm:presLayoutVars>
      </dgm:prSet>
      <dgm:spPr/>
    </dgm:pt>
    <dgm:pt modelId="{6831B2EB-794D-412F-AC81-E4F384B70E68}" type="pres">
      <dgm:prSet presAssocID="{EB08608A-DDF0-4459-A93C-0D992D7E0CFD}" presName="thickLine" presStyleLbl="alignNode1" presStyleIdx="0" presStyleCnt="4"/>
      <dgm:spPr/>
    </dgm:pt>
    <dgm:pt modelId="{D85F76FC-BE61-4596-B6BD-3185A7E25E26}" type="pres">
      <dgm:prSet presAssocID="{EB08608A-DDF0-4459-A93C-0D992D7E0CFD}" presName="horz1" presStyleCnt="0"/>
      <dgm:spPr/>
    </dgm:pt>
    <dgm:pt modelId="{F44CF66B-C050-488C-B686-AB352BD09B48}" type="pres">
      <dgm:prSet presAssocID="{EB08608A-DDF0-4459-A93C-0D992D7E0CFD}" presName="tx1" presStyleLbl="revTx" presStyleIdx="0" presStyleCnt="4"/>
      <dgm:spPr/>
    </dgm:pt>
    <dgm:pt modelId="{73672997-DE89-4717-911B-117392A5897D}" type="pres">
      <dgm:prSet presAssocID="{EB08608A-DDF0-4459-A93C-0D992D7E0CFD}" presName="vert1" presStyleCnt="0"/>
      <dgm:spPr/>
    </dgm:pt>
    <dgm:pt modelId="{E92D7F30-A06C-46E2-B0DB-EA2011B90496}" type="pres">
      <dgm:prSet presAssocID="{DA496068-56E0-401F-85B7-22B81C1D68A5}" presName="thickLine" presStyleLbl="alignNode1" presStyleIdx="1" presStyleCnt="4"/>
      <dgm:spPr/>
    </dgm:pt>
    <dgm:pt modelId="{11C93728-6CA5-472E-B4D2-E0B46ED2D57A}" type="pres">
      <dgm:prSet presAssocID="{DA496068-56E0-401F-85B7-22B81C1D68A5}" presName="horz1" presStyleCnt="0"/>
      <dgm:spPr/>
    </dgm:pt>
    <dgm:pt modelId="{B6AA0FF7-E627-401A-8E78-0B5F63E893ED}" type="pres">
      <dgm:prSet presAssocID="{DA496068-56E0-401F-85B7-22B81C1D68A5}" presName="tx1" presStyleLbl="revTx" presStyleIdx="1" presStyleCnt="4"/>
      <dgm:spPr/>
    </dgm:pt>
    <dgm:pt modelId="{3CACE19D-491C-4868-948F-37ABF1316751}" type="pres">
      <dgm:prSet presAssocID="{DA496068-56E0-401F-85B7-22B81C1D68A5}" presName="vert1" presStyleCnt="0"/>
      <dgm:spPr/>
    </dgm:pt>
    <dgm:pt modelId="{7990441A-304A-489B-BE45-81F853E967CF}" type="pres">
      <dgm:prSet presAssocID="{B098D670-C7E0-4265-99EF-3ABD40DB76E5}" presName="thickLine" presStyleLbl="alignNode1" presStyleIdx="2" presStyleCnt="4"/>
      <dgm:spPr/>
    </dgm:pt>
    <dgm:pt modelId="{78DC0935-EA93-4057-BFFC-CB532F9AFAA5}" type="pres">
      <dgm:prSet presAssocID="{B098D670-C7E0-4265-99EF-3ABD40DB76E5}" presName="horz1" presStyleCnt="0"/>
      <dgm:spPr/>
    </dgm:pt>
    <dgm:pt modelId="{F3354371-7791-43F0-9C6B-422A954EA7D7}" type="pres">
      <dgm:prSet presAssocID="{B098D670-C7E0-4265-99EF-3ABD40DB76E5}" presName="tx1" presStyleLbl="revTx" presStyleIdx="2" presStyleCnt="4"/>
      <dgm:spPr/>
    </dgm:pt>
    <dgm:pt modelId="{2D0FF28A-FAC9-4CBA-A1AD-4133AC90218D}" type="pres">
      <dgm:prSet presAssocID="{B098D670-C7E0-4265-99EF-3ABD40DB76E5}" presName="vert1" presStyleCnt="0"/>
      <dgm:spPr/>
    </dgm:pt>
    <dgm:pt modelId="{717C89CF-85F1-4DCC-AE77-B9DAFC263B17}" type="pres">
      <dgm:prSet presAssocID="{15991454-2EDA-4146-86EF-4171E2242BB4}" presName="thickLine" presStyleLbl="alignNode1" presStyleIdx="3" presStyleCnt="4"/>
      <dgm:spPr/>
    </dgm:pt>
    <dgm:pt modelId="{47A78BFC-2896-49DE-9F81-38FED030A818}" type="pres">
      <dgm:prSet presAssocID="{15991454-2EDA-4146-86EF-4171E2242BB4}" presName="horz1" presStyleCnt="0"/>
      <dgm:spPr/>
    </dgm:pt>
    <dgm:pt modelId="{C0275B9B-3DB4-43C1-9C00-77B723B97DF1}" type="pres">
      <dgm:prSet presAssocID="{15991454-2EDA-4146-86EF-4171E2242BB4}" presName="tx1" presStyleLbl="revTx" presStyleIdx="3" presStyleCnt="4"/>
      <dgm:spPr/>
    </dgm:pt>
    <dgm:pt modelId="{AB88A58C-0D01-48C9-8CDA-D8D58A6B3E61}" type="pres">
      <dgm:prSet presAssocID="{15991454-2EDA-4146-86EF-4171E2242BB4}" presName="vert1" presStyleCnt="0"/>
      <dgm:spPr/>
    </dgm:pt>
  </dgm:ptLst>
  <dgm:cxnLst>
    <dgm:cxn modelId="{8F2EB738-320E-48B5-B152-B4B467999C57}" type="presOf" srcId="{EB19CF20-1058-44E8-8FE3-8048D2BDE660}" destId="{B66419DB-D25F-4FBD-B64A-4E71CF7CC6A4}" srcOrd="0" destOrd="0" presId="urn:microsoft.com/office/officeart/2008/layout/LinedList"/>
    <dgm:cxn modelId="{9A1C0E4C-D454-410D-89C1-5DA9236236AD}" srcId="{EB19CF20-1058-44E8-8FE3-8048D2BDE660}" destId="{EB08608A-DDF0-4459-A93C-0D992D7E0CFD}" srcOrd="0" destOrd="0" parTransId="{A11DEC15-C064-4FD0-9596-E5CA2801AA2D}" sibTransId="{A2A34A2A-A247-43E7-BD5F-5666935850DF}"/>
    <dgm:cxn modelId="{1705204C-D6B3-413F-9862-00947D58427D}" type="presOf" srcId="{EB08608A-DDF0-4459-A93C-0D992D7E0CFD}" destId="{F44CF66B-C050-488C-B686-AB352BD09B48}" srcOrd="0" destOrd="0" presId="urn:microsoft.com/office/officeart/2008/layout/LinedList"/>
    <dgm:cxn modelId="{DBE82B50-DEF8-41E5-91B6-0687F84AAB09}" type="presOf" srcId="{15991454-2EDA-4146-86EF-4171E2242BB4}" destId="{C0275B9B-3DB4-43C1-9C00-77B723B97DF1}" srcOrd="0" destOrd="0" presId="urn:microsoft.com/office/officeart/2008/layout/LinedList"/>
    <dgm:cxn modelId="{262A1E7C-35C8-4F9C-961A-FD74932E8A7A}" type="presOf" srcId="{B098D670-C7E0-4265-99EF-3ABD40DB76E5}" destId="{F3354371-7791-43F0-9C6B-422A954EA7D7}" srcOrd="0" destOrd="0" presId="urn:microsoft.com/office/officeart/2008/layout/LinedList"/>
    <dgm:cxn modelId="{D9A5099A-8313-427F-9C56-439E9569980D}" srcId="{EB19CF20-1058-44E8-8FE3-8048D2BDE660}" destId="{15991454-2EDA-4146-86EF-4171E2242BB4}" srcOrd="3" destOrd="0" parTransId="{BCB0C807-C023-458F-9156-2720AC60B782}" sibTransId="{948EF3E2-1EC8-4595-ADF6-52699966CB62}"/>
    <dgm:cxn modelId="{D0B8049F-32CC-4498-B35B-33725AF63F17}" type="presOf" srcId="{DA496068-56E0-401F-85B7-22B81C1D68A5}" destId="{B6AA0FF7-E627-401A-8E78-0B5F63E893ED}" srcOrd="0" destOrd="0" presId="urn:microsoft.com/office/officeart/2008/layout/LinedList"/>
    <dgm:cxn modelId="{73CD61CE-2B50-45FE-BBE7-A1F43F74BB44}" srcId="{EB19CF20-1058-44E8-8FE3-8048D2BDE660}" destId="{B098D670-C7E0-4265-99EF-3ABD40DB76E5}" srcOrd="2" destOrd="0" parTransId="{7AAA1FAC-7C11-4AF8-B9DA-447558C17069}" sibTransId="{B0816AF1-47D7-468C-9510-ED2FAEAA6183}"/>
    <dgm:cxn modelId="{0B4A37E5-887A-4B6E-A17E-5C746C6C90AE}" srcId="{EB19CF20-1058-44E8-8FE3-8048D2BDE660}" destId="{DA496068-56E0-401F-85B7-22B81C1D68A5}" srcOrd="1" destOrd="0" parTransId="{A7A51B0D-ACF0-44C8-BA5A-7CF2B3941D2A}" sibTransId="{9D538D27-26D4-45CE-B9EB-CDF3F16118D5}"/>
    <dgm:cxn modelId="{3DAAC7C0-F472-430C-B91E-064E8B1CE5E1}" type="presParOf" srcId="{B66419DB-D25F-4FBD-B64A-4E71CF7CC6A4}" destId="{6831B2EB-794D-412F-AC81-E4F384B70E68}" srcOrd="0" destOrd="0" presId="urn:microsoft.com/office/officeart/2008/layout/LinedList"/>
    <dgm:cxn modelId="{70872687-917C-4BFA-A1AA-A9522AE10B98}" type="presParOf" srcId="{B66419DB-D25F-4FBD-B64A-4E71CF7CC6A4}" destId="{D85F76FC-BE61-4596-B6BD-3185A7E25E26}" srcOrd="1" destOrd="0" presId="urn:microsoft.com/office/officeart/2008/layout/LinedList"/>
    <dgm:cxn modelId="{573D5533-CDE4-4B6B-8760-2FE7651998C7}" type="presParOf" srcId="{D85F76FC-BE61-4596-B6BD-3185A7E25E26}" destId="{F44CF66B-C050-488C-B686-AB352BD09B48}" srcOrd="0" destOrd="0" presId="urn:microsoft.com/office/officeart/2008/layout/LinedList"/>
    <dgm:cxn modelId="{A67952F5-BA45-4C13-8F55-5793EF31C881}" type="presParOf" srcId="{D85F76FC-BE61-4596-B6BD-3185A7E25E26}" destId="{73672997-DE89-4717-911B-117392A5897D}" srcOrd="1" destOrd="0" presId="urn:microsoft.com/office/officeart/2008/layout/LinedList"/>
    <dgm:cxn modelId="{1AE957CA-8622-4970-ABE7-2B9D159ABC1F}" type="presParOf" srcId="{B66419DB-D25F-4FBD-B64A-4E71CF7CC6A4}" destId="{E92D7F30-A06C-46E2-B0DB-EA2011B90496}" srcOrd="2" destOrd="0" presId="urn:microsoft.com/office/officeart/2008/layout/LinedList"/>
    <dgm:cxn modelId="{B9E43E5E-4E9A-49D8-A1B0-10A3255014D4}" type="presParOf" srcId="{B66419DB-D25F-4FBD-B64A-4E71CF7CC6A4}" destId="{11C93728-6CA5-472E-B4D2-E0B46ED2D57A}" srcOrd="3" destOrd="0" presId="urn:microsoft.com/office/officeart/2008/layout/LinedList"/>
    <dgm:cxn modelId="{74125305-32FB-406B-8DB8-43BC3D4A2503}" type="presParOf" srcId="{11C93728-6CA5-472E-B4D2-E0B46ED2D57A}" destId="{B6AA0FF7-E627-401A-8E78-0B5F63E893ED}" srcOrd="0" destOrd="0" presId="urn:microsoft.com/office/officeart/2008/layout/LinedList"/>
    <dgm:cxn modelId="{E7BC0952-7120-478D-A4DB-3ECB4CB18A69}" type="presParOf" srcId="{11C93728-6CA5-472E-B4D2-E0B46ED2D57A}" destId="{3CACE19D-491C-4868-948F-37ABF1316751}" srcOrd="1" destOrd="0" presId="urn:microsoft.com/office/officeart/2008/layout/LinedList"/>
    <dgm:cxn modelId="{2E331DF4-FC67-4C0B-AEB1-33577AC197D3}" type="presParOf" srcId="{B66419DB-D25F-4FBD-B64A-4E71CF7CC6A4}" destId="{7990441A-304A-489B-BE45-81F853E967CF}" srcOrd="4" destOrd="0" presId="urn:microsoft.com/office/officeart/2008/layout/LinedList"/>
    <dgm:cxn modelId="{26B7500B-32A4-4A4F-B00D-C8F6FAC72F18}" type="presParOf" srcId="{B66419DB-D25F-4FBD-B64A-4E71CF7CC6A4}" destId="{78DC0935-EA93-4057-BFFC-CB532F9AFAA5}" srcOrd="5" destOrd="0" presId="urn:microsoft.com/office/officeart/2008/layout/LinedList"/>
    <dgm:cxn modelId="{3CC6B26B-D0DE-497E-8413-9710D3BA4CA5}" type="presParOf" srcId="{78DC0935-EA93-4057-BFFC-CB532F9AFAA5}" destId="{F3354371-7791-43F0-9C6B-422A954EA7D7}" srcOrd="0" destOrd="0" presId="urn:microsoft.com/office/officeart/2008/layout/LinedList"/>
    <dgm:cxn modelId="{45FC9685-A4FE-4C31-83D9-24DF37BB735D}" type="presParOf" srcId="{78DC0935-EA93-4057-BFFC-CB532F9AFAA5}" destId="{2D0FF28A-FAC9-4CBA-A1AD-4133AC90218D}" srcOrd="1" destOrd="0" presId="urn:microsoft.com/office/officeart/2008/layout/LinedList"/>
    <dgm:cxn modelId="{9ACDD350-ED9E-4F02-B852-04179AADA81B}" type="presParOf" srcId="{B66419DB-D25F-4FBD-B64A-4E71CF7CC6A4}" destId="{717C89CF-85F1-4DCC-AE77-B9DAFC263B17}" srcOrd="6" destOrd="0" presId="urn:microsoft.com/office/officeart/2008/layout/LinedList"/>
    <dgm:cxn modelId="{828E6DFF-A3F7-4E59-B1A7-EC21BE7CBF3F}" type="presParOf" srcId="{B66419DB-D25F-4FBD-B64A-4E71CF7CC6A4}" destId="{47A78BFC-2896-49DE-9F81-38FED030A818}" srcOrd="7" destOrd="0" presId="urn:microsoft.com/office/officeart/2008/layout/LinedList"/>
    <dgm:cxn modelId="{6AD78498-9BEE-4E2E-8997-7498D6269470}" type="presParOf" srcId="{47A78BFC-2896-49DE-9F81-38FED030A818}" destId="{C0275B9B-3DB4-43C1-9C00-77B723B97DF1}" srcOrd="0" destOrd="0" presId="urn:microsoft.com/office/officeart/2008/layout/LinedList"/>
    <dgm:cxn modelId="{A65E2E38-65B9-47F2-8299-36A3BD99E0F0}" type="presParOf" srcId="{47A78BFC-2896-49DE-9F81-38FED030A818}" destId="{AB88A58C-0D01-48C9-8CDA-D8D58A6B3E6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A2F7F83-DAC3-4AC9-93F6-622A37788517}"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B2F0756E-9800-437C-9336-B43898E1B363}">
      <dgm:prSet/>
      <dgm:spPr/>
      <dgm:t>
        <a:bodyPr/>
        <a:lstStyle/>
        <a:p>
          <a:r>
            <a:rPr lang="en-CA"/>
            <a:t>Treat all learners with respect and fairness</a:t>
          </a:r>
          <a:endParaRPr lang="en-US"/>
        </a:p>
      </dgm:t>
    </dgm:pt>
    <dgm:pt modelId="{FF8FFE80-0698-46D6-900F-AA74E0422EDF}" type="parTrans" cxnId="{627CCF89-E3D4-4A4E-B4AD-02C6C3932D98}">
      <dgm:prSet/>
      <dgm:spPr/>
      <dgm:t>
        <a:bodyPr/>
        <a:lstStyle/>
        <a:p>
          <a:endParaRPr lang="en-US"/>
        </a:p>
      </dgm:t>
    </dgm:pt>
    <dgm:pt modelId="{B0043BDE-B960-487D-92E3-C587BFEF7230}" type="sibTrans" cxnId="{627CCF89-E3D4-4A4E-B4AD-02C6C3932D98}">
      <dgm:prSet/>
      <dgm:spPr/>
      <dgm:t>
        <a:bodyPr/>
        <a:lstStyle/>
        <a:p>
          <a:endParaRPr lang="en-US"/>
        </a:p>
      </dgm:t>
    </dgm:pt>
    <dgm:pt modelId="{217704C1-8BAB-4E89-A58F-265C06E3F2F1}">
      <dgm:prSet/>
      <dgm:spPr/>
      <dgm:t>
        <a:bodyPr/>
        <a:lstStyle/>
        <a:p>
          <a:r>
            <a:rPr lang="en-CA"/>
            <a:t>Treat all learners equitably</a:t>
          </a:r>
          <a:endParaRPr lang="en-US"/>
        </a:p>
      </dgm:t>
    </dgm:pt>
    <dgm:pt modelId="{F9A4D45A-3CFB-4DE2-BECC-EDDF846D28A5}" type="parTrans" cxnId="{D7C50861-129E-4793-A16A-043EFCE0E48F}">
      <dgm:prSet/>
      <dgm:spPr/>
      <dgm:t>
        <a:bodyPr/>
        <a:lstStyle/>
        <a:p>
          <a:endParaRPr lang="en-US"/>
        </a:p>
      </dgm:t>
    </dgm:pt>
    <dgm:pt modelId="{C91D5D3A-534C-41F8-969F-4E989FA159EF}" type="sibTrans" cxnId="{D7C50861-129E-4793-A16A-043EFCE0E48F}">
      <dgm:prSet/>
      <dgm:spPr/>
      <dgm:t>
        <a:bodyPr/>
        <a:lstStyle/>
        <a:p>
          <a:endParaRPr lang="en-US"/>
        </a:p>
      </dgm:t>
    </dgm:pt>
    <dgm:pt modelId="{E072706A-5E5C-4A00-9569-2B3F4ED33881}">
      <dgm:prSet/>
      <dgm:spPr/>
      <dgm:t>
        <a:bodyPr/>
        <a:lstStyle/>
        <a:p>
          <a:r>
            <a:rPr lang="en-CA"/>
            <a:t>Ensure that resources that supplement teaching sessions are presented in an effective format for learning  </a:t>
          </a:r>
          <a:endParaRPr lang="en-US"/>
        </a:p>
      </dgm:t>
    </dgm:pt>
    <dgm:pt modelId="{E7B1CB01-ECFE-457F-AC18-87710D160E2D}" type="parTrans" cxnId="{2F0D575A-2DF6-4BC6-B548-E67647FB3C88}">
      <dgm:prSet/>
      <dgm:spPr/>
      <dgm:t>
        <a:bodyPr/>
        <a:lstStyle/>
        <a:p>
          <a:endParaRPr lang="en-US"/>
        </a:p>
      </dgm:t>
    </dgm:pt>
    <dgm:pt modelId="{3D4E1318-C02B-40EE-B2A4-C00D9C285D39}" type="sibTrans" cxnId="{2F0D575A-2DF6-4BC6-B548-E67647FB3C88}">
      <dgm:prSet/>
      <dgm:spPr/>
      <dgm:t>
        <a:bodyPr/>
        <a:lstStyle/>
        <a:p>
          <a:endParaRPr lang="en-US"/>
        </a:p>
      </dgm:t>
    </dgm:pt>
    <dgm:pt modelId="{239BB424-4CE8-4AD0-9AC2-030B57475EB5}">
      <dgm:prSet/>
      <dgm:spPr/>
      <dgm:t>
        <a:bodyPr/>
        <a:lstStyle/>
        <a:p>
          <a:r>
            <a:rPr lang="en-CA" dirty="0"/>
            <a:t>Provide timely feedback with constructive suggestions for improvement</a:t>
          </a:r>
          <a:endParaRPr lang="en-US" dirty="0"/>
        </a:p>
      </dgm:t>
    </dgm:pt>
    <dgm:pt modelId="{4CECB88B-1A66-4C7E-B03D-2D6FA7E8BCAF}" type="parTrans" cxnId="{91950DB0-3E5A-45D7-B4E4-BC29A7D48067}">
      <dgm:prSet/>
      <dgm:spPr/>
      <dgm:t>
        <a:bodyPr/>
        <a:lstStyle/>
        <a:p>
          <a:endParaRPr lang="en-US"/>
        </a:p>
      </dgm:t>
    </dgm:pt>
    <dgm:pt modelId="{08375C99-E439-4625-83D9-E6C883D2631C}" type="sibTrans" cxnId="{91950DB0-3E5A-45D7-B4E4-BC29A7D48067}">
      <dgm:prSet/>
      <dgm:spPr/>
      <dgm:t>
        <a:bodyPr/>
        <a:lstStyle/>
        <a:p>
          <a:endParaRPr lang="en-US"/>
        </a:p>
      </dgm:t>
    </dgm:pt>
    <dgm:pt modelId="{BEF33ADA-5CF2-4FE8-9E54-63F3D2DB41E9}">
      <dgm:prSet/>
      <dgm:spPr/>
      <dgm:t>
        <a:bodyPr/>
        <a:lstStyle/>
        <a:p>
          <a:r>
            <a:rPr lang="en-CA"/>
            <a:t>Rarely, clinical responsibilities may cause changes in schedules at the last minute. </a:t>
          </a:r>
          <a:endParaRPr lang="en-US"/>
        </a:p>
      </dgm:t>
    </dgm:pt>
    <dgm:pt modelId="{A1DB5D94-1E84-4D57-8E81-1ED2141F17BC}" type="parTrans" cxnId="{3B6600F8-0EA4-417A-A220-345868E9FE7E}">
      <dgm:prSet/>
      <dgm:spPr/>
      <dgm:t>
        <a:bodyPr/>
        <a:lstStyle/>
        <a:p>
          <a:endParaRPr lang="en-US"/>
        </a:p>
      </dgm:t>
    </dgm:pt>
    <dgm:pt modelId="{913D0F3B-8E9F-48FC-9393-A07429E97DB0}" type="sibTrans" cxnId="{3B6600F8-0EA4-417A-A220-345868E9FE7E}">
      <dgm:prSet/>
      <dgm:spPr/>
      <dgm:t>
        <a:bodyPr/>
        <a:lstStyle/>
        <a:p>
          <a:endParaRPr lang="en-US"/>
        </a:p>
      </dgm:t>
    </dgm:pt>
    <dgm:pt modelId="{26C29296-6ACD-4251-94C6-7F45033A40B3}" type="pres">
      <dgm:prSet presAssocID="{BA2F7F83-DAC3-4AC9-93F6-622A37788517}" presName="vert0" presStyleCnt="0">
        <dgm:presLayoutVars>
          <dgm:dir/>
          <dgm:animOne val="branch"/>
          <dgm:animLvl val="lvl"/>
        </dgm:presLayoutVars>
      </dgm:prSet>
      <dgm:spPr/>
    </dgm:pt>
    <dgm:pt modelId="{D7A39B42-5179-44A5-A92D-5A24A225B8FE}" type="pres">
      <dgm:prSet presAssocID="{B2F0756E-9800-437C-9336-B43898E1B363}" presName="thickLine" presStyleLbl="alignNode1" presStyleIdx="0" presStyleCnt="5"/>
      <dgm:spPr/>
    </dgm:pt>
    <dgm:pt modelId="{4197172A-07ED-4913-8838-10AEEF9D2624}" type="pres">
      <dgm:prSet presAssocID="{B2F0756E-9800-437C-9336-B43898E1B363}" presName="horz1" presStyleCnt="0"/>
      <dgm:spPr/>
    </dgm:pt>
    <dgm:pt modelId="{ED699372-F943-4135-B7E0-14FB5333B925}" type="pres">
      <dgm:prSet presAssocID="{B2F0756E-9800-437C-9336-B43898E1B363}" presName="tx1" presStyleLbl="revTx" presStyleIdx="0" presStyleCnt="5"/>
      <dgm:spPr/>
    </dgm:pt>
    <dgm:pt modelId="{1E56B74C-41CC-4855-BDD8-010C902C79DD}" type="pres">
      <dgm:prSet presAssocID="{B2F0756E-9800-437C-9336-B43898E1B363}" presName="vert1" presStyleCnt="0"/>
      <dgm:spPr/>
    </dgm:pt>
    <dgm:pt modelId="{A792DF64-DF22-49D6-85B5-BB158E35358F}" type="pres">
      <dgm:prSet presAssocID="{217704C1-8BAB-4E89-A58F-265C06E3F2F1}" presName="thickLine" presStyleLbl="alignNode1" presStyleIdx="1" presStyleCnt="5"/>
      <dgm:spPr/>
    </dgm:pt>
    <dgm:pt modelId="{BF25D6F4-8F25-4A05-8A8B-C65FBA8D61CA}" type="pres">
      <dgm:prSet presAssocID="{217704C1-8BAB-4E89-A58F-265C06E3F2F1}" presName="horz1" presStyleCnt="0"/>
      <dgm:spPr/>
    </dgm:pt>
    <dgm:pt modelId="{E0595420-5B18-4459-B239-2EFE84FBB89E}" type="pres">
      <dgm:prSet presAssocID="{217704C1-8BAB-4E89-A58F-265C06E3F2F1}" presName="tx1" presStyleLbl="revTx" presStyleIdx="1" presStyleCnt="5"/>
      <dgm:spPr/>
    </dgm:pt>
    <dgm:pt modelId="{4BF31B7F-595F-4EC2-8A18-6FF21017661A}" type="pres">
      <dgm:prSet presAssocID="{217704C1-8BAB-4E89-A58F-265C06E3F2F1}" presName="vert1" presStyleCnt="0"/>
      <dgm:spPr/>
    </dgm:pt>
    <dgm:pt modelId="{BAED6933-463F-4AC9-871F-5A53523F6820}" type="pres">
      <dgm:prSet presAssocID="{E072706A-5E5C-4A00-9569-2B3F4ED33881}" presName="thickLine" presStyleLbl="alignNode1" presStyleIdx="2" presStyleCnt="5"/>
      <dgm:spPr/>
    </dgm:pt>
    <dgm:pt modelId="{AF64F331-C6CE-4C72-AAE1-95554F7BCB9A}" type="pres">
      <dgm:prSet presAssocID="{E072706A-5E5C-4A00-9569-2B3F4ED33881}" presName="horz1" presStyleCnt="0"/>
      <dgm:spPr/>
    </dgm:pt>
    <dgm:pt modelId="{B9F1FA53-CE2B-43E0-9A13-A24DCEFAF946}" type="pres">
      <dgm:prSet presAssocID="{E072706A-5E5C-4A00-9569-2B3F4ED33881}" presName="tx1" presStyleLbl="revTx" presStyleIdx="2" presStyleCnt="5"/>
      <dgm:spPr/>
    </dgm:pt>
    <dgm:pt modelId="{A6BEBC05-017D-4DCA-AA95-A1BB89A1C241}" type="pres">
      <dgm:prSet presAssocID="{E072706A-5E5C-4A00-9569-2B3F4ED33881}" presName="vert1" presStyleCnt="0"/>
      <dgm:spPr/>
    </dgm:pt>
    <dgm:pt modelId="{23CE5F33-D31F-4E2B-AB0A-491E15ED059C}" type="pres">
      <dgm:prSet presAssocID="{239BB424-4CE8-4AD0-9AC2-030B57475EB5}" presName="thickLine" presStyleLbl="alignNode1" presStyleIdx="3" presStyleCnt="5"/>
      <dgm:spPr/>
    </dgm:pt>
    <dgm:pt modelId="{E5454414-50D2-4D25-BA29-66030E5E2DDE}" type="pres">
      <dgm:prSet presAssocID="{239BB424-4CE8-4AD0-9AC2-030B57475EB5}" presName="horz1" presStyleCnt="0"/>
      <dgm:spPr/>
    </dgm:pt>
    <dgm:pt modelId="{D3F60D02-BEED-4BB8-A890-CB63256C0C7C}" type="pres">
      <dgm:prSet presAssocID="{239BB424-4CE8-4AD0-9AC2-030B57475EB5}" presName="tx1" presStyleLbl="revTx" presStyleIdx="3" presStyleCnt="5"/>
      <dgm:spPr/>
    </dgm:pt>
    <dgm:pt modelId="{F1EAD58F-8A73-41D8-A1D4-4BC5BCBB0243}" type="pres">
      <dgm:prSet presAssocID="{239BB424-4CE8-4AD0-9AC2-030B57475EB5}" presName="vert1" presStyleCnt="0"/>
      <dgm:spPr/>
    </dgm:pt>
    <dgm:pt modelId="{76F2AFD0-ED09-4C7C-AAD3-5650C70DFCD7}" type="pres">
      <dgm:prSet presAssocID="{BEF33ADA-5CF2-4FE8-9E54-63F3D2DB41E9}" presName="thickLine" presStyleLbl="alignNode1" presStyleIdx="4" presStyleCnt="5"/>
      <dgm:spPr/>
    </dgm:pt>
    <dgm:pt modelId="{E7161939-F99A-4CFF-AE89-08CC79375969}" type="pres">
      <dgm:prSet presAssocID="{BEF33ADA-5CF2-4FE8-9E54-63F3D2DB41E9}" presName="horz1" presStyleCnt="0"/>
      <dgm:spPr/>
    </dgm:pt>
    <dgm:pt modelId="{0E578BCA-32AE-4BD1-BCF4-78B4CD7BBBF4}" type="pres">
      <dgm:prSet presAssocID="{BEF33ADA-5CF2-4FE8-9E54-63F3D2DB41E9}" presName="tx1" presStyleLbl="revTx" presStyleIdx="4" presStyleCnt="5"/>
      <dgm:spPr/>
    </dgm:pt>
    <dgm:pt modelId="{FDB77219-65F8-49C6-9350-A2536908A0B4}" type="pres">
      <dgm:prSet presAssocID="{BEF33ADA-5CF2-4FE8-9E54-63F3D2DB41E9}" presName="vert1" presStyleCnt="0"/>
      <dgm:spPr/>
    </dgm:pt>
  </dgm:ptLst>
  <dgm:cxnLst>
    <dgm:cxn modelId="{846A7F1D-F838-4E75-A694-17081BFAD470}" type="presOf" srcId="{BA2F7F83-DAC3-4AC9-93F6-622A37788517}" destId="{26C29296-6ACD-4251-94C6-7F45033A40B3}" srcOrd="0" destOrd="0" presId="urn:microsoft.com/office/officeart/2008/layout/LinedList"/>
    <dgm:cxn modelId="{BA4C9F37-2A7F-464E-BC74-4731E2407968}" type="presOf" srcId="{B2F0756E-9800-437C-9336-B43898E1B363}" destId="{ED699372-F943-4135-B7E0-14FB5333B925}" srcOrd="0" destOrd="0" presId="urn:microsoft.com/office/officeart/2008/layout/LinedList"/>
    <dgm:cxn modelId="{2F0D575A-2DF6-4BC6-B548-E67647FB3C88}" srcId="{BA2F7F83-DAC3-4AC9-93F6-622A37788517}" destId="{E072706A-5E5C-4A00-9569-2B3F4ED33881}" srcOrd="2" destOrd="0" parTransId="{E7B1CB01-ECFE-457F-AC18-87710D160E2D}" sibTransId="{3D4E1318-C02B-40EE-B2A4-C00D9C285D39}"/>
    <dgm:cxn modelId="{D7C50861-129E-4793-A16A-043EFCE0E48F}" srcId="{BA2F7F83-DAC3-4AC9-93F6-622A37788517}" destId="{217704C1-8BAB-4E89-A58F-265C06E3F2F1}" srcOrd="1" destOrd="0" parTransId="{F9A4D45A-3CFB-4DE2-BECC-EDDF846D28A5}" sibTransId="{C91D5D3A-534C-41F8-969F-4E989FA159EF}"/>
    <dgm:cxn modelId="{627CCF89-E3D4-4A4E-B4AD-02C6C3932D98}" srcId="{BA2F7F83-DAC3-4AC9-93F6-622A37788517}" destId="{B2F0756E-9800-437C-9336-B43898E1B363}" srcOrd="0" destOrd="0" parTransId="{FF8FFE80-0698-46D6-900F-AA74E0422EDF}" sibTransId="{B0043BDE-B960-487D-92E3-C587BFEF7230}"/>
    <dgm:cxn modelId="{D3F2D09A-3B40-4E53-B129-2EB533FDB6E2}" type="presOf" srcId="{217704C1-8BAB-4E89-A58F-265C06E3F2F1}" destId="{E0595420-5B18-4459-B239-2EFE84FBB89E}" srcOrd="0" destOrd="0" presId="urn:microsoft.com/office/officeart/2008/layout/LinedList"/>
    <dgm:cxn modelId="{ED0EE3A5-93B1-4BD7-8CA6-A6AB0B593402}" type="presOf" srcId="{E072706A-5E5C-4A00-9569-2B3F4ED33881}" destId="{B9F1FA53-CE2B-43E0-9A13-A24DCEFAF946}" srcOrd="0" destOrd="0" presId="urn:microsoft.com/office/officeart/2008/layout/LinedList"/>
    <dgm:cxn modelId="{91950DB0-3E5A-45D7-B4E4-BC29A7D48067}" srcId="{BA2F7F83-DAC3-4AC9-93F6-622A37788517}" destId="{239BB424-4CE8-4AD0-9AC2-030B57475EB5}" srcOrd="3" destOrd="0" parTransId="{4CECB88B-1A66-4C7E-B03D-2D6FA7E8BCAF}" sibTransId="{08375C99-E439-4625-83D9-E6C883D2631C}"/>
    <dgm:cxn modelId="{FB81DFE1-87FE-4C34-8C24-1AB493DB01D6}" type="presOf" srcId="{239BB424-4CE8-4AD0-9AC2-030B57475EB5}" destId="{D3F60D02-BEED-4BB8-A890-CB63256C0C7C}" srcOrd="0" destOrd="0" presId="urn:microsoft.com/office/officeart/2008/layout/LinedList"/>
    <dgm:cxn modelId="{5F1E83E9-3D0C-4780-8D90-56CF2CB037BD}" type="presOf" srcId="{BEF33ADA-5CF2-4FE8-9E54-63F3D2DB41E9}" destId="{0E578BCA-32AE-4BD1-BCF4-78B4CD7BBBF4}" srcOrd="0" destOrd="0" presId="urn:microsoft.com/office/officeart/2008/layout/LinedList"/>
    <dgm:cxn modelId="{3B6600F8-0EA4-417A-A220-345868E9FE7E}" srcId="{BA2F7F83-DAC3-4AC9-93F6-622A37788517}" destId="{BEF33ADA-5CF2-4FE8-9E54-63F3D2DB41E9}" srcOrd="4" destOrd="0" parTransId="{A1DB5D94-1E84-4D57-8E81-1ED2141F17BC}" sibTransId="{913D0F3B-8E9F-48FC-9393-A07429E97DB0}"/>
    <dgm:cxn modelId="{11299478-8F57-490D-A34D-CB555C492E85}" type="presParOf" srcId="{26C29296-6ACD-4251-94C6-7F45033A40B3}" destId="{D7A39B42-5179-44A5-A92D-5A24A225B8FE}" srcOrd="0" destOrd="0" presId="urn:microsoft.com/office/officeart/2008/layout/LinedList"/>
    <dgm:cxn modelId="{80045E9A-2093-4C7F-9625-04F1BAD204DC}" type="presParOf" srcId="{26C29296-6ACD-4251-94C6-7F45033A40B3}" destId="{4197172A-07ED-4913-8838-10AEEF9D2624}" srcOrd="1" destOrd="0" presId="urn:microsoft.com/office/officeart/2008/layout/LinedList"/>
    <dgm:cxn modelId="{CB446A91-2639-465F-844F-140DB5FF1FF1}" type="presParOf" srcId="{4197172A-07ED-4913-8838-10AEEF9D2624}" destId="{ED699372-F943-4135-B7E0-14FB5333B925}" srcOrd="0" destOrd="0" presId="urn:microsoft.com/office/officeart/2008/layout/LinedList"/>
    <dgm:cxn modelId="{A2CAF648-9A22-439B-8BA5-143F40366326}" type="presParOf" srcId="{4197172A-07ED-4913-8838-10AEEF9D2624}" destId="{1E56B74C-41CC-4855-BDD8-010C902C79DD}" srcOrd="1" destOrd="0" presId="urn:microsoft.com/office/officeart/2008/layout/LinedList"/>
    <dgm:cxn modelId="{BE188706-0E11-404A-9233-F69B1528A964}" type="presParOf" srcId="{26C29296-6ACD-4251-94C6-7F45033A40B3}" destId="{A792DF64-DF22-49D6-85B5-BB158E35358F}" srcOrd="2" destOrd="0" presId="urn:microsoft.com/office/officeart/2008/layout/LinedList"/>
    <dgm:cxn modelId="{14E28850-9981-4124-8677-D30A1AE074EA}" type="presParOf" srcId="{26C29296-6ACD-4251-94C6-7F45033A40B3}" destId="{BF25D6F4-8F25-4A05-8A8B-C65FBA8D61CA}" srcOrd="3" destOrd="0" presId="urn:microsoft.com/office/officeart/2008/layout/LinedList"/>
    <dgm:cxn modelId="{56179AC3-7477-41F2-A4C3-D4641C39D849}" type="presParOf" srcId="{BF25D6F4-8F25-4A05-8A8B-C65FBA8D61CA}" destId="{E0595420-5B18-4459-B239-2EFE84FBB89E}" srcOrd="0" destOrd="0" presId="urn:microsoft.com/office/officeart/2008/layout/LinedList"/>
    <dgm:cxn modelId="{CDEC1FC0-2877-4785-BE63-4CB5798708CD}" type="presParOf" srcId="{BF25D6F4-8F25-4A05-8A8B-C65FBA8D61CA}" destId="{4BF31B7F-595F-4EC2-8A18-6FF21017661A}" srcOrd="1" destOrd="0" presId="urn:microsoft.com/office/officeart/2008/layout/LinedList"/>
    <dgm:cxn modelId="{F23A1BED-17A0-44E0-A42E-383AB8259AB2}" type="presParOf" srcId="{26C29296-6ACD-4251-94C6-7F45033A40B3}" destId="{BAED6933-463F-4AC9-871F-5A53523F6820}" srcOrd="4" destOrd="0" presId="urn:microsoft.com/office/officeart/2008/layout/LinedList"/>
    <dgm:cxn modelId="{4CF433AE-7EB9-462E-B2D1-C02EA46ABA4D}" type="presParOf" srcId="{26C29296-6ACD-4251-94C6-7F45033A40B3}" destId="{AF64F331-C6CE-4C72-AAE1-95554F7BCB9A}" srcOrd="5" destOrd="0" presId="urn:microsoft.com/office/officeart/2008/layout/LinedList"/>
    <dgm:cxn modelId="{E9DC7A04-3275-453A-BE9E-309AFDBE35FB}" type="presParOf" srcId="{AF64F331-C6CE-4C72-AAE1-95554F7BCB9A}" destId="{B9F1FA53-CE2B-43E0-9A13-A24DCEFAF946}" srcOrd="0" destOrd="0" presId="urn:microsoft.com/office/officeart/2008/layout/LinedList"/>
    <dgm:cxn modelId="{B5D36068-3372-4B94-9735-5A419A8A9425}" type="presParOf" srcId="{AF64F331-C6CE-4C72-AAE1-95554F7BCB9A}" destId="{A6BEBC05-017D-4DCA-AA95-A1BB89A1C241}" srcOrd="1" destOrd="0" presId="urn:microsoft.com/office/officeart/2008/layout/LinedList"/>
    <dgm:cxn modelId="{F2D8A745-F952-4227-86EB-1D62566BB477}" type="presParOf" srcId="{26C29296-6ACD-4251-94C6-7F45033A40B3}" destId="{23CE5F33-D31F-4E2B-AB0A-491E15ED059C}" srcOrd="6" destOrd="0" presId="urn:microsoft.com/office/officeart/2008/layout/LinedList"/>
    <dgm:cxn modelId="{97855521-0211-4DF7-B791-23C85E9D0CFF}" type="presParOf" srcId="{26C29296-6ACD-4251-94C6-7F45033A40B3}" destId="{E5454414-50D2-4D25-BA29-66030E5E2DDE}" srcOrd="7" destOrd="0" presId="urn:microsoft.com/office/officeart/2008/layout/LinedList"/>
    <dgm:cxn modelId="{0F655534-4A66-46FF-844A-F61064722BA5}" type="presParOf" srcId="{E5454414-50D2-4D25-BA29-66030E5E2DDE}" destId="{D3F60D02-BEED-4BB8-A890-CB63256C0C7C}" srcOrd="0" destOrd="0" presId="urn:microsoft.com/office/officeart/2008/layout/LinedList"/>
    <dgm:cxn modelId="{1C1ECB10-6694-41C6-9F3F-F939FED27385}" type="presParOf" srcId="{E5454414-50D2-4D25-BA29-66030E5E2DDE}" destId="{F1EAD58F-8A73-41D8-A1D4-4BC5BCBB0243}" srcOrd="1" destOrd="0" presId="urn:microsoft.com/office/officeart/2008/layout/LinedList"/>
    <dgm:cxn modelId="{92ED65F3-4C6E-4739-BA44-62EF29ABF3E4}" type="presParOf" srcId="{26C29296-6ACD-4251-94C6-7F45033A40B3}" destId="{76F2AFD0-ED09-4C7C-AAD3-5650C70DFCD7}" srcOrd="8" destOrd="0" presId="urn:microsoft.com/office/officeart/2008/layout/LinedList"/>
    <dgm:cxn modelId="{05F04A54-E4A2-4E97-91D5-1DA3511EA3E2}" type="presParOf" srcId="{26C29296-6ACD-4251-94C6-7F45033A40B3}" destId="{E7161939-F99A-4CFF-AE89-08CC79375969}" srcOrd="9" destOrd="0" presId="urn:microsoft.com/office/officeart/2008/layout/LinedList"/>
    <dgm:cxn modelId="{FBFD958F-7684-460E-B1CE-DD83BE643B56}" type="presParOf" srcId="{E7161939-F99A-4CFF-AE89-08CC79375969}" destId="{0E578BCA-32AE-4BD1-BCF4-78B4CD7BBBF4}" srcOrd="0" destOrd="0" presId="urn:microsoft.com/office/officeart/2008/layout/LinedList"/>
    <dgm:cxn modelId="{52B214A9-256C-4F38-B9C5-03D7493678E3}" type="presParOf" srcId="{E7161939-F99A-4CFF-AE89-08CC79375969}" destId="{FDB77219-65F8-49C6-9350-A2536908A0B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C7571A8-8CA3-4504-BBCF-6D25B283819A}"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74EB4A5-6725-4F28-AD1D-7FD18AFF696F}">
      <dgm:prSet/>
      <dgm:spPr/>
      <dgm:t>
        <a:bodyPr/>
        <a:lstStyle/>
        <a:p>
          <a:r>
            <a:rPr lang="en-CA"/>
            <a:t>Clarifies the reason for seeking medical attention</a:t>
          </a:r>
          <a:endParaRPr lang="en-US"/>
        </a:p>
      </dgm:t>
    </dgm:pt>
    <dgm:pt modelId="{ACCE65A8-232C-4510-A9B0-059606990135}" type="parTrans" cxnId="{96C9C2F4-0D0B-4568-B855-A4E7A5BFDD36}">
      <dgm:prSet/>
      <dgm:spPr/>
      <dgm:t>
        <a:bodyPr/>
        <a:lstStyle/>
        <a:p>
          <a:endParaRPr lang="en-US"/>
        </a:p>
      </dgm:t>
    </dgm:pt>
    <dgm:pt modelId="{AF6C9143-611F-442A-BA38-7DEB4BA33623}" type="sibTrans" cxnId="{96C9C2F4-0D0B-4568-B855-A4E7A5BFDD36}">
      <dgm:prSet/>
      <dgm:spPr/>
      <dgm:t>
        <a:bodyPr/>
        <a:lstStyle/>
        <a:p>
          <a:endParaRPr lang="en-US"/>
        </a:p>
      </dgm:t>
    </dgm:pt>
    <dgm:pt modelId="{7FF9DC91-6BDC-4AE4-A0E0-9542294552B8}">
      <dgm:prSet/>
      <dgm:spPr/>
      <dgm:t>
        <a:bodyPr/>
        <a:lstStyle/>
        <a:p>
          <a:r>
            <a:rPr lang="en-CA"/>
            <a:t>A detailed description of the patient’s problem(s), delineating the presenting symptoms), and documenting the </a:t>
          </a:r>
          <a:r>
            <a:rPr lang="en-CA" u="sng"/>
            <a:t>core dimensions </a:t>
          </a:r>
          <a:r>
            <a:rPr lang="en-CA"/>
            <a:t>of any complaint…….. </a:t>
          </a:r>
          <a:endParaRPr lang="en-US"/>
        </a:p>
      </dgm:t>
    </dgm:pt>
    <dgm:pt modelId="{1A7E628E-6E79-4609-B79B-BC54817256DF}" type="parTrans" cxnId="{F5B15A7F-9B19-4DAC-ADA1-443FE8C6761D}">
      <dgm:prSet/>
      <dgm:spPr/>
      <dgm:t>
        <a:bodyPr/>
        <a:lstStyle/>
        <a:p>
          <a:endParaRPr lang="en-US"/>
        </a:p>
      </dgm:t>
    </dgm:pt>
    <dgm:pt modelId="{F55CAA6B-FD1D-48A9-9FA2-08F2D48CA315}" type="sibTrans" cxnId="{F5B15A7F-9B19-4DAC-ADA1-443FE8C6761D}">
      <dgm:prSet/>
      <dgm:spPr/>
      <dgm:t>
        <a:bodyPr/>
        <a:lstStyle/>
        <a:p>
          <a:endParaRPr lang="en-US"/>
        </a:p>
      </dgm:t>
    </dgm:pt>
    <dgm:pt modelId="{EABFB770-C1C7-4074-A725-43C0F9695CDC}" type="pres">
      <dgm:prSet presAssocID="{3C7571A8-8CA3-4504-BBCF-6D25B283819A}" presName="root" presStyleCnt="0">
        <dgm:presLayoutVars>
          <dgm:dir/>
          <dgm:resizeHandles val="exact"/>
        </dgm:presLayoutVars>
      </dgm:prSet>
      <dgm:spPr/>
    </dgm:pt>
    <dgm:pt modelId="{497B8452-0CEA-4563-8E94-C79F414DCD46}" type="pres">
      <dgm:prSet presAssocID="{774EB4A5-6725-4F28-AD1D-7FD18AFF696F}" presName="compNode" presStyleCnt="0"/>
      <dgm:spPr/>
    </dgm:pt>
    <dgm:pt modelId="{69615581-3834-481A-A632-FEACF014F6EC}" type="pres">
      <dgm:prSet presAssocID="{774EB4A5-6725-4F28-AD1D-7FD18AFF696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18566C61-1791-48BC-B931-167723E46551}" type="pres">
      <dgm:prSet presAssocID="{774EB4A5-6725-4F28-AD1D-7FD18AFF696F}" presName="spaceRect" presStyleCnt="0"/>
      <dgm:spPr/>
    </dgm:pt>
    <dgm:pt modelId="{95606C52-B5AE-46CC-B623-C1C5E6501715}" type="pres">
      <dgm:prSet presAssocID="{774EB4A5-6725-4F28-AD1D-7FD18AFF696F}" presName="textRect" presStyleLbl="revTx" presStyleIdx="0" presStyleCnt="2">
        <dgm:presLayoutVars>
          <dgm:chMax val="1"/>
          <dgm:chPref val="1"/>
        </dgm:presLayoutVars>
      </dgm:prSet>
      <dgm:spPr/>
    </dgm:pt>
    <dgm:pt modelId="{8379F7CB-BE8B-4A5A-87ED-34FD0361A1CD}" type="pres">
      <dgm:prSet presAssocID="{AF6C9143-611F-442A-BA38-7DEB4BA33623}" presName="sibTrans" presStyleCnt="0"/>
      <dgm:spPr/>
    </dgm:pt>
    <dgm:pt modelId="{AA3C4330-58E2-42CA-BC59-766CCA5A7A78}" type="pres">
      <dgm:prSet presAssocID="{7FF9DC91-6BDC-4AE4-A0E0-9542294552B8}" presName="compNode" presStyleCnt="0"/>
      <dgm:spPr/>
    </dgm:pt>
    <dgm:pt modelId="{8CC96B22-BE9E-45E5-8E66-59C03170884C}" type="pres">
      <dgm:prSet presAssocID="{7FF9DC91-6BDC-4AE4-A0E0-9542294552B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035572A7-22D8-4A7A-B98B-646A4ABB8D35}" type="pres">
      <dgm:prSet presAssocID="{7FF9DC91-6BDC-4AE4-A0E0-9542294552B8}" presName="spaceRect" presStyleCnt="0"/>
      <dgm:spPr/>
    </dgm:pt>
    <dgm:pt modelId="{AA536802-1D93-45C7-AA99-F22CE7E1EF32}" type="pres">
      <dgm:prSet presAssocID="{7FF9DC91-6BDC-4AE4-A0E0-9542294552B8}" presName="textRect" presStyleLbl="revTx" presStyleIdx="1" presStyleCnt="2">
        <dgm:presLayoutVars>
          <dgm:chMax val="1"/>
          <dgm:chPref val="1"/>
        </dgm:presLayoutVars>
      </dgm:prSet>
      <dgm:spPr/>
    </dgm:pt>
  </dgm:ptLst>
  <dgm:cxnLst>
    <dgm:cxn modelId="{9E493507-3D51-4BD5-A89B-1422F5EF7286}" type="presOf" srcId="{3C7571A8-8CA3-4504-BBCF-6D25B283819A}" destId="{EABFB770-C1C7-4074-A725-43C0F9695CDC}" srcOrd="0" destOrd="0" presId="urn:microsoft.com/office/officeart/2018/2/layout/IconLabelList"/>
    <dgm:cxn modelId="{0B4D5010-DA37-4740-B39E-8642400FB5B1}" type="presOf" srcId="{7FF9DC91-6BDC-4AE4-A0E0-9542294552B8}" destId="{AA536802-1D93-45C7-AA99-F22CE7E1EF32}" srcOrd="0" destOrd="0" presId="urn:microsoft.com/office/officeart/2018/2/layout/IconLabelList"/>
    <dgm:cxn modelId="{F5B15A7F-9B19-4DAC-ADA1-443FE8C6761D}" srcId="{3C7571A8-8CA3-4504-BBCF-6D25B283819A}" destId="{7FF9DC91-6BDC-4AE4-A0E0-9542294552B8}" srcOrd="1" destOrd="0" parTransId="{1A7E628E-6E79-4609-B79B-BC54817256DF}" sibTransId="{F55CAA6B-FD1D-48A9-9FA2-08F2D48CA315}"/>
    <dgm:cxn modelId="{99887D9F-C533-4E96-B31E-2C195E7630E2}" type="presOf" srcId="{774EB4A5-6725-4F28-AD1D-7FD18AFF696F}" destId="{95606C52-B5AE-46CC-B623-C1C5E6501715}" srcOrd="0" destOrd="0" presId="urn:microsoft.com/office/officeart/2018/2/layout/IconLabelList"/>
    <dgm:cxn modelId="{96C9C2F4-0D0B-4568-B855-A4E7A5BFDD36}" srcId="{3C7571A8-8CA3-4504-BBCF-6D25B283819A}" destId="{774EB4A5-6725-4F28-AD1D-7FD18AFF696F}" srcOrd="0" destOrd="0" parTransId="{ACCE65A8-232C-4510-A9B0-059606990135}" sibTransId="{AF6C9143-611F-442A-BA38-7DEB4BA33623}"/>
    <dgm:cxn modelId="{91928B92-39C1-47D9-8BB4-1055ADF17039}" type="presParOf" srcId="{EABFB770-C1C7-4074-A725-43C0F9695CDC}" destId="{497B8452-0CEA-4563-8E94-C79F414DCD46}" srcOrd="0" destOrd="0" presId="urn:microsoft.com/office/officeart/2018/2/layout/IconLabelList"/>
    <dgm:cxn modelId="{1CABF711-57A5-4CEA-9BCA-F9DDE912EDB1}" type="presParOf" srcId="{497B8452-0CEA-4563-8E94-C79F414DCD46}" destId="{69615581-3834-481A-A632-FEACF014F6EC}" srcOrd="0" destOrd="0" presId="urn:microsoft.com/office/officeart/2018/2/layout/IconLabelList"/>
    <dgm:cxn modelId="{9ADAACC3-A82C-4E02-A297-8C76A1763CC9}" type="presParOf" srcId="{497B8452-0CEA-4563-8E94-C79F414DCD46}" destId="{18566C61-1791-48BC-B931-167723E46551}" srcOrd="1" destOrd="0" presId="urn:microsoft.com/office/officeart/2018/2/layout/IconLabelList"/>
    <dgm:cxn modelId="{0728F04D-772F-43FD-9E9E-ECAC43A0BAE6}" type="presParOf" srcId="{497B8452-0CEA-4563-8E94-C79F414DCD46}" destId="{95606C52-B5AE-46CC-B623-C1C5E6501715}" srcOrd="2" destOrd="0" presId="urn:microsoft.com/office/officeart/2018/2/layout/IconLabelList"/>
    <dgm:cxn modelId="{1A8C397F-C168-42E2-AE50-A47EAC00EE1A}" type="presParOf" srcId="{EABFB770-C1C7-4074-A725-43C0F9695CDC}" destId="{8379F7CB-BE8B-4A5A-87ED-34FD0361A1CD}" srcOrd="1" destOrd="0" presId="urn:microsoft.com/office/officeart/2018/2/layout/IconLabelList"/>
    <dgm:cxn modelId="{A560FBA6-D0F7-42E5-AD21-83B74A595399}" type="presParOf" srcId="{EABFB770-C1C7-4074-A725-43C0F9695CDC}" destId="{AA3C4330-58E2-42CA-BC59-766CCA5A7A78}" srcOrd="2" destOrd="0" presId="urn:microsoft.com/office/officeart/2018/2/layout/IconLabelList"/>
    <dgm:cxn modelId="{09CFC2A8-084F-49DE-A047-A1A8917210DE}" type="presParOf" srcId="{AA3C4330-58E2-42CA-BC59-766CCA5A7A78}" destId="{8CC96B22-BE9E-45E5-8E66-59C03170884C}" srcOrd="0" destOrd="0" presId="urn:microsoft.com/office/officeart/2018/2/layout/IconLabelList"/>
    <dgm:cxn modelId="{5B999A58-2772-4D94-954F-798A41F44F8B}" type="presParOf" srcId="{AA3C4330-58E2-42CA-BC59-766CCA5A7A78}" destId="{035572A7-22D8-4A7A-B98B-646A4ABB8D35}" srcOrd="1" destOrd="0" presId="urn:microsoft.com/office/officeart/2018/2/layout/IconLabelList"/>
    <dgm:cxn modelId="{FB650E77-E854-4C87-B872-64AD8A35C55F}" type="presParOf" srcId="{AA3C4330-58E2-42CA-BC59-766CCA5A7A78}" destId="{AA536802-1D93-45C7-AA99-F22CE7E1EF3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B0DEFBA-73CA-4014-8CEB-F2259C5AF99B}"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2FDD4B5E-B283-4E34-9331-D7C9032377E8}">
      <dgm:prSet/>
      <dgm:spPr/>
      <dgm:t>
        <a:bodyPr/>
        <a:lstStyle/>
        <a:p>
          <a:r>
            <a:rPr lang="en-CA"/>
            <a:t>Site - where is the symptom, localized/diffuse. Some may not be (dyspnea)</a:t>
          </a:r>
          <a:endParaRPr lang="en-US"/>
        </a:p>
      </dgm:t>
    </dgm:pt>
    <dgm:pt modelId="{EE2C44A7-E9F0-4C66-828E-7EC052535AC4}" type="parTrans" cxnId="{5D17F77F-0AD1-4A0C-89CB-853CCB187E8B}">
      <dgm:prSet/>
      <dgm:spPr/>
      <dgm:t>
        <a:bodyPr/>
        <a:lstStyle/>
        <a:p>
          <a:endParaRPr lang="en-US"/>
        </a:p>
      </dgm:t>
    </dgm:pt>
    <dgm:pt modelId="{1101EA9C-E2BC-4080-B8E5-071D81DDDF84}" type="sibTrans" cxnId="{5D17F77F-0AD1-4A0C-89CB-853CCB187E8B}">
      <dgm:prSet/>
      <dgm:spPr/>
      <dgm:t>
        <a:bodyPr/>
        <a:lstStyle/>
        <a:p>
          <a:endParaRPr lang="en-US"/>
        </a:p>
      </dgm:t>
    </dgm:pt>
    <dgm:pt modelId="{153636E6-CEE9-43C9-A43C-7F9DDE663269}">
      <dgm:prSet/>
      <dgm:spPr/>
      <dgm:t>
        <a:bodyPr/>
        <a:lstStyle/>
        <a:p>
          <a:r>
            <a:rPr lang="en-CA"/>
            <a:t>Onset (acuity matters – hyperacute/acute/subacute/chronic) </a:t>
          </a:r>
          <a:endParaRPr lang="en-US"/>
        </a:p>
      </dgm:t>
    </dgm:pt>
    <dgm:pt modelId="{826460E6-C7B9-467F-A790-91A96EE9C43E}" type="parTrans" cxnId="{4C199891-6645-4E28-B2EF-38179762B46B}">
      <dgm:prSet/>
      <dgm:spPr/>
      <dgm:t>
        <a:bodyPr/>
        <a:lstStyle/>
        <a:p>
          <a:endParaRPr lang="en-US"/>
        </a:p>
      </dgm:t>
    </dgm:pt>
    <dgm:pt modelId="{A1444656-9739-4486-9772-90CDD61D579B}" type="sibTrans" cxnId="{4C199891-6645-4E28-B2EF-38179762B46B}">
      <dgm:prSet/>
      <dgm:spPr/>
      <dgm:t>
        <a:bodyPr/>
        <a:lstStyle/>
        <a:p>
          <a:endParaRPr lang="en-US"/>
        </a:p>
      </dgm:t>
    </dgm:pt>
    <dgm:pt modelId="{AC7FC1D7-4BCB-4C89-8BB5-985427F26F40}">
      <dgm:prSet/>
      <dgm:spPr/>
      <dgm:t>
        <a:bodyPr/>
        <a:lstStyle/>
        <a:p>
          <a:r>
            <a:rPr lang="en-CA"/>
            <a:t>Character – what does it mean when you say…sharp/dull/stabbing/boring/pressure like</a:t>
          </a:r>
          <a:endParaRPr lang="en-US"/>
        </a:p>
      </dgm:t>
    </dgm:pt>
    <dgm:pt modelId="{8C8336FE-032F-4D65-8FEA-6FAB92C172DC}" type="parTrans" cxnId="{6EAC2BEE-1B0A-485B-BB01-CE5A189282E1}">
      <dgm:prSet/>
      <dgm:spPr/>
      <dgm:t>
        <a:bodyPr/>
        <a:lstStyle/>
        <a:p>
          <a:endParaRPr lang="en-US"/>
        </a:p>
      </dgm:t>
    </dgm:pt>
    <dgm:pt modelId="{0507EFF5-6CC6-4544-835D-81FCAA9E23F0}" type="sibTrans" cxnId="{6EAC2BEE-1B0A-485B-BB01-CE5A189282E1}">
      <dgm:prSet/>
      <dgm:spPr/>
      <dgm:t>
        <a:bodyPr/>
        <a:lstStyle/>
        <a:p>
          <a:endParaRPr lang="en-US"/>
        </a:p>
      </dgm:t>
    </dgm:pt>
    <dgm:pt modelId="{11C72C21-BC85-4FA1-A911-C5B08DA8B89B}">
      <dgm:prSet/>
      <dgm:spPr/>
      <dgm:t>
        <a:bodyPr/>
        <a:lstStyle/>
        <a:p>
          <a:r>
            <a:rPr lang="en-CA"/>
            <a:t>Radiation – e.g. pericarditis</a:t>
          </a:r>
          <a:endParaRPr lang="en-US"/>
        </a:p>
      </dgm:t>
    </dgm:pt>
    <dgm:pt modelId="{8DF60C24-D63A-4586-8BC8-D752922D1D50}" type="parTrans" cxnId="{65F62BFA-7D27-451E-83FB-62D73C184363}">
      <dgm:prSet/>
      <dgm:spPr/>
      <dgm:t>
        <a:bodyPr/>
        <a:lstStyle/>
        <a:p>
          <a:endParaRPr lang="en-US"/>
        </a:p>
      </dgm:t>
    </dgm:pt>
    <dgm:pt modelId="{150BBCEE-781C-41FA-A1B0-5889BEC67EC3}" type="sibTrans" cxnId="{65F62BFA-7D27-451E-83FB-62D73C184363}">
      <dgm:prSet/>
      <dgm:spPr/>
      <dgm:t>
        <a:bodyPr/>
        <a:lstStyle/>
        <a:p>
          <a:endParaRPr lang="en-US"/>
        </a:p>
      </dgm:t>
    </dgm:pt>
    <dgm:pt modelId="{68398AEE-4F90-4925-8E38-9C6CD234DEA2}">
      <dgm:prSet/>
      <dgm:spPr/>
      <dgm:t>
        <a:bodyPr/>
        <a:lstStyle/>
        <a:p>
          <a:r>
            <a:rPr lang="en-CA" dirty="0"/>
            <a:t>Alleviating factors </a:t>
          </a:r>
          <a:endParaRPr lang="en-US" dirty="0"/>
        </a:p>
      </dgm:t>
    </dgm:pt>
    <dgm:pt modelId="{57A0A9A2-833D-46DE-A10F-5ED0146F7A31}" type="parTrans" cxnId="{83D8F0AB-78CF-4FD4-973D-996347827A05}">
      <dgm:prSet/>
      <dgm:spPr/>
      <dgm:t>
        <a:bodyPr/>
        <a:lstStyle/>
        <a:p>
          <a:endParaRPr lang="en-US"/>
        </a:p>
      </dgm:t>
    </dgm:pt>
    <dgm:pt modelId="{85E94F94-D4B2-4D65-96C2-7437CB603B9D}" type="sibTrans" cxnId="{83D8F0AB-78CF-4FD4-973D-996347827A05}">
      <dgm:prSet/>
      <dgm:spPr/>
      <dgm:t>
        <a:bodyPr/>
        <a:lstStyle/>
        <a:p>
          <a:endParaRPr lang="en-US"/>
        </a:p>
      </dgm:t>
    </dgm:pt>
    <dgm:pt modelId="{524016E0-57A6-4A69-A00E-0096689418C6}">
      <dgm:prSet/>
      <dgm:spPr/>
      <dgm:t>
        <a:bodyPr/>
        <a:lstStyle/>
        <a:p>
          <a:r>
            <a:rPr lang="en-CA"/>
            <a:t>Timing</a:t>
          </a:r>
          <a:endParaRPr lang="en-US"/>
        </a:p>
      </dgm:t>
    </dgm:pt>
    <dgm:pt modelId="{B5D18C49-8E15-4C7B-B9A8-E38221DEC213}" type="parTrans" cxnId="{CF73212A-DE00-4BD6-B11E-EA8EB10620A2}">
      <dgm:prSet/>
      <dgm:spPr/>
      <dgm:t>
        <a:bodyPr/>
        <a:lstStyle/>
        <a:p>
          <a:endParaRPr lang="en-US"/>
        </a:p>
      </dgm:t>
    </dgm:pt>
    <dgm:pt modelId="{BE7EE644-2510-4936-AA9F-E4DCD5BD1DB9}" type="sibTrans" cxnId="{CF73212A-DE00-4BD6-B11E-EA8EB10620A2}">
      <dgm:prSet/>
      <dgm:spPr/>
      <dgm:t>
        <a:bodyPr/>
        <a:lstStyle/>
        <a:p>
          <a:endParaRPr lang="en-US"/>
        </a:p>
      </dgm:t>
    </dgm:pt>
    <dgm:pt modelId="{97E35018-8048-42CE-BA1A-9844E312F078}">
      <dgm:prSet/>
      <dgm:spPr/>
      <dgm:t>
        <a:bodyPr/>
        <a:lstStyle/>
        <a:p>
          <a:r>
            <a:rPr lang="en-CA"/>
            <a:t>Exacerbating factors – what makes it worse</a:t>
          </a:r>
          <a:endParaRPr lang="en-US"/>
        </a:p>
      </dgm:t>
    </dgm:pt>
    <dgm:pt modelId="{E04831E5-B4BF-40C0-9451-C259078DAECC}" type="parTrans" cxnId="{C0D280B4-04F8-4569-A351-130DD9C6B339}">
      <dgm:prSet/>
      <dgm:spPr/>
      <dgm:t>
        <a:bodyPr/>
        <a:lstStyle/>
        <a:p>
          <a:endParaRPr lang="en-US"/>
        </a:p>
      </dgm:t>
    </dgm:pt>
    <dgm:pt modelId="{73E09F5A-D81C-4CA5-BC90-9DDFA1A02A14}" type="sibTrans" cxnId="{C0D280B4-04F8-4569-A351-130DD9C6B339}">
      <dgm:prSet/>
      <dgm:spPr/>
      <dgm:t>
        <a:bodyPr/>
        <a:lstStyle/>
        <a:p>
          <a:endParaRPr lang="en-US"/>
        </a:p>
      </dgm:t>
    </dgm:pt>
    <dgm:pt modelId="{A140959A-D3B2-4626-9240-274B6B847D0B}">
      <dgm:prSet/>
      <dgm:spPr/>
      <dgm:t>
        <a:bodyPr/>
        <a:lstStyle/>
        <a:p>
          <a:r>
            <a:rPr lang="en-CA"/>
            <a:t>Severity  - how bad is it ?</a:t>
          </a:r>
          <a:endParaRPr lang="en-US"/>
        </a:p>
      </dgm:t>
    </dgm:pt>
    <dgm:pt modelId="{50BE64FB-BF6B-4282-91FF-DFB23001D261}" type="parTrans" cxnId="{472E2A88-233C-4A82-8E1A-C5DE99E4C227}">
      <dgm:prSet/>
      <dgm:spPr/>
      <dgm:t>
        <a:bodyPr/>
        <a:lstStyle/>
        <a:p>
          <a:endParaRPr lang="en-US"/>
        </a:p>
      </dgm:t>
    </dgm:pt>
    <dgm:pt modelId="{6F49335D-DA9D-4BB0-A989-7E69B427A591}" type="sibTrans" cxnId="{472E2A88-233C-4A82-8E1A-C5DE99E4C227}">
      <dgm:prSet/>
      <dgm:spPr/>
      <dgm:t>
        <a:bodyPr/>
        <a:lstStyle/>
        <a:p>
          <a:endParaRPr lang="en-US"/>
        </a:p>
      </dgm:t>
    </dgm:pt>
    <dgm:pt modelId="{DB5A8624-7077-4C92-971C-11EE1CA34214}">
      <dgm:prSet/>
      <dgm:spPr/>
      <dgm:t>
        <a:bodyPr/>
        <a:lstStyle/>
        <a:p>
          <a:r>
            <a:rPr lang="en-CA" dirty="0"/>
            <a:t>Associated symptoms – though one symptom may provide the clue, it is usually a constellation of symptoms that reliably suggest a diagnosis </a:t>
          </a:r>
          <a:endParaRPr lang="en-US" dirty="0"/>
        </a:p>
      </dgm:t>
    </dgm:pt>
    <dgm:pt modelId="{B990953C-1377-4327-9C13-62FDB8161FA8}" type="parTrans" cxnId="{780A8ED0-0F49-44E6-B3B7-93712E8F5C20}">
      <dgm:prSet/>
      <dgm:spPr/>
      <dgm:t>
        <a:bodyPr/>
        <a:lstStyle/>
        <a:p>
          <a:endParaRPr lang="en-US"/>
        </a:p>
      </dgm:t>
    </dgm:pt>
    <dgm:pt modelId="{2276F6DA-8593-4788-ABA3-6551C2B54110}" type="sibTrans" cxnId="{780A8ED0-0F49-44E6-B3B7-93712E8F5C20}">
      <dgm:prSet/>
      <dgm:spPr/>
      <dgm:t>
        <a:bodyPr/>
        <a:lstStyle/>
        <a:p>
          <a:endParaRPr lang="en-US"/>
        </a:p>
      </dgm:t>
    </dgm:pt>
    <dgm:pt modelId="{CF540D0D-DA1B-4687-AF91-7564C3B748F6}" type="pres">
      <dgm:prSet presAssocID="{3B0DEFBA-73CA-4014-8CEB-F2259C5AF99B}" presName="Name0" presStyleCnt="0">
        <dgm:presLayoutVars>
          <dgm:dir/>
          <dgm:resizeHandles val="exact"/>
        </dgm:presLayoutVars>
      </dgm:prSet>
      <dgm:spPr/>
    </dgm:pt>
    <dgm:pt modelId="{DF512AC2-3B8A-4B75-B45E-28C3A6ED76B3}" type="pres">
      <dgm:prSet presAssocID="{2FDD4B5E-B283-4E34-9331-D7C9032377E8}" presName="node" presStyleLbl="node1" presStyleIdx="0" presStyleCnt="9">
        <dgm:presLayoutVars>
          <dgm:bulletEnabled val="1"/>
        </dgm:presLayoutVars>
      </dgm:prSet>
      <dgm:spPr/>
    </dgm:pt>
    <dgm:pt modelId="{8468FEFA-5B2F-4DBF-B111-F085EC878414}" type="pres">
      <dgm:prSet presAssocID="{1101EA9C-E2BC-4080-B8E5-071D81DDDF84}" presName="sibTrans" presStyleLbl="sibTrans1D1" presStyleIdx="0" presStyleCnt="8"/>
      <dgm:spPr/>
    </dgm:pt>
    <dgm:pt modelId="{88E91B00-36A8-4AB1-94A6-0F5AD50632DB}" type="pres">
      <dgm:prSet presAssocID="{1101EA9C-E2BC-4080-B8E5-071D81DDDF84}" presName="connectorText" presStyleLbl="sibTrans1D1" presStyleIdx="0" presStyleCnt="8"/>
      <dgm:spPr/>
    </dgm:pt>
    <dgm:pt modelId="{1E4E3E93-E9B9-45FE-BF35-A3CF44B72439}" type="pres">
      <dgm:prSet presAssocID="{153636E6-CEE9-43C9-A43C-7F9DDE663269}" presName="node" presStyleLbl="node1" presStyleIdx="1" presStyleCnt="9">
        <dgm:presLayoutVars>
          <dgm:bulletEnabled val="1"/>
        </dgm:presLayoutVars>
      </dgm:prSet>
      <dgm:spPr/>
    </dgm:pt>
    <dgm:pt modelId="{3617BD7B-415D-4CBE-A6FC-4A1725E2384C}" type="pres">
      <dgm:prSet presAssocID="{A1444656-9739-4486-9772-90CDD61D579B}" presName="sibTrans" presStyleLbl="sibTrans1D1" presStyleIdx="1" presStyleCnt="8"/>
      <dgm:spPr/>
    </dgm:pt>
    <dgm:pt modelId="{6C20E116-A4A3-40F4-9E5C-A7B65C138FE2}" type="pres">
      <dgm:prSet presAssocID="{A1444656-9739-4486-9772-90CDD61D579B}" presName="connectorText" presStyleLbl="sibTrans1D1" presStyleIdx="1" presStyleCnt="8"/>
      <dgm:spPr/>
    </dgm:pt>
    <dgm:pt modelId="{FA2923CD-7854-47DC-AB34-2DD08046E417}" type="pres">
      <dgm:prSet presAssocID="{AC7FC1D7-4BCB-4C89-8BB5-985427F26F40}" presName="node" presStyleLbl="node1" presStyleIdx="2" presStyleCnt="9">
        <dgm:presLayoutVars>
          <dgm:bulletEnabled val="1"/>
        </dgm:presLayoutVars>
      </dgm:prSet>
      <dgm:spPr/>
    </dgm:pt>
    <dgm:pt modelId="{5A11843E-6B1E-4F31-A50C-1179063E7644}" type="pres">
      <dgm:prSet presAssocID="{0507EFF5-6CC6-4544-835D-81FCAA9E23F0}" presName="sibTrans" presStyleLbl="sibTrans1D1" presStyleIdx="2" presStyleCnt="8"/>
      <dgm:spPr/>
    </dgm:pt>
    <dgm:pt modelId="{4EEB0E02-A5B2-452D-ACB4-C8BEF008D78E}" type="pres">
      <dgm:prSet presAssocID="{0507EFF5-6CC6-4544-835D-81FCAA9E23F0}" presName="connectorText" presStyleLbl="sibTrans1D1" presStyleIdx="2" presStyleCnt="8"/>
      <dgm:spPr/>
    </dgm:pt>
    <dgm:pt modelId="{78882454-35CE-4342-BC9D-79FABF27F1F7}" type="pres">
      <dgm:prSet presAssocID="{11C72C21-BC85-4FA1-A911-C5B08DA8B89B}" presName="node" presStyleLbl="node1" presStyleIdx="3" presStyleCnt="9">
        <dgm:presLayoutVars>
          <dgm:bulletEnabled val="1"/>
        </dgm:presLayoutVars>
      </dgm:prSet>
      <dgm:spPr/>
    </dgm:pt>
    <dgm:pt modelId="{66F41D3C-5C63-4725-9776-10AF3EF2D08E}" type="pres">
      <dgm:prSet presAssocID="{150BBCEE-781C-41FA-A1B0-5889BEC67EC3}" presName="sibTrans" presStyleLbl="sibTrans1D1" presStyleIdx="3" presStyleCnt="8"/>
      <dgm:spPr/>
    </dgm:pt>
    <dgm:pt modelId="{E1487A5B-B1AE-4B33-A2A3-D4ADD4F9E5F4}" type="pres">
      <dgm:prSet presAssocID="{150BBCEE-781C-41FA-A1B0-5889BEC67EC3}" presName="connectorText" presStyleLbl="sibTrans1D1" presStyleIdx="3" presStyleCnt="8"/>
      <dgm:spPr/>
    </dgm:pt>
    <dgm:pt modelId="{E5CA16CD-A0F1-42A7-8FB9-ED4FD9C39056}" type="pres">
      <dgm:prSet presAssocID="{68398AEE-4F90-4925-8E38-9C6CD234DEA2}" presName="node" presStyleLbl="node1" presStyleIdx="4" presStyleCnt="9">
        <dgm:presLayoutVars>
          <dgm:bulletEnabled val="1"/>
        </dgm:presLayoutVars>
      </dgm:prSet>
      <dgm:spPr/>
    </dgm:pt>
    <dgm:pt modelId="{8DCDF12F-146C-4389-8B6B-EF15F01D35AB}" type="pres">
      <dgm:prSet presAssocID="{85E94F94-D4B2-4D65-96C2-7437CB603B9D}" presName="sibTrans" presStyleLbl="sibTrans1D1" presStyleIdx="4" presStyleCnt="8"/>
      <dgm:spPr/>
    </dgm:pt>
    <dgm:pt modelId="{8EB9365F-5770-47E9-88A6-19ED506AC333}" type="pres">
      <dgm:prSet presAssocID="{85E94F94-D4B2-4D65-96C2-7437CB603B9D}" presName="connectorText" presStyleLbl="sibTrans1D1" presStyleIdx="4" presStyleCnt="8"/>
      <dgm:spPr/>
    </dgm:pt>
    <dgm:pt modelId="{6B4DA43B-1583-4549-8305-C641BBE06390}" type="pres">
      <dgm:prSet presAssocID="{524016E0-57A6-4A69-A00E-0096689418C6}" presName="node" presStyleLbl="node1" presStyleIdx="5" presStyleCnt="9">
        <dgm:presLayoutVars>
          <dgm:bulletEnabled val="1"/>
        </dgm:presLayoutVars>
      </dgm:prSet>
      <dgm:spPr/>
    </dgm:pt>
    <dgm:pt modelId="{D11414E9-2811-4E30-9930-2B5221AB21B1}" type="pres">
      <dgm:prSet presAssocID="{BE7EE644-2510-4936-AA9F-E4DCD5BD1DB9}" presName="sibTrans" presStyleLbl="sibTrans1D1" presStyleIdx="5" presStyleCnt="8"/>
      <dgm:spPr/>
    </dgm:pt>
    <dgm:pt modelId="{D220405F-6782-43E5-B791-CD98B367290E}" type="pres">
      <dgm:prSet presAssocID="{BE7EE644-2510-4936-AA9F-E4DCD5BD1DB9}" presName="connectorText" presStyleLbl="sibTrans1D1" presStyleIdx="5" presStyleCnt="8"/>
      <dgm:spPr/>
    </dgm:pt>
    <dgm:pt modelId="{202B6E72-A7E7-4FA7-B615-41EB99D98D1C}" type="pres">
      <dgm:prSet presAssocID="{97E35018-8048-42CE-BA1A-9844E312F078}" presName="node" presStyleLbl="node1" presStyleIdx="6" presStyleCnt="9">
        <dgm:presLayoutVars>
          <dgm:bulletEnabled val="1"/>
        </dgm:presLayoutVars>
      </dgm:prSet>
      <dgm:spPr/>
    </dgm:pt>
    <dgm:pt modelId="{BC990E83-FF3A-46B8-A25E-3EFAE78531D7}" type="pres">
      <dgm:prSet presAssocID="{73E09F5A-D81C-4CA5-BC90-9DDFA1A02A14}" presName="sibTrans" presStyleLbl="sibTrans1D1" presStyleIdx="6" presStyleCnt="8"/>
      <dgm:spPr/>
    </dgm:pt>
    <dgm:pt modelId="{A1BE3519-9E40-4DB7-99C1-78716023052C}" type="pres">
      <dgm:prSet presAssocID="{73E09F5A-D81C-4CA5-BC90-9DDFA1A02A14}" presName="connectorText" presStyleLbl="sibTrans1D1" presStyleIdx="6" presStyleCnt="8"/>
      <dgm:spPr/>
    </dgm:pt>
    <dgm:pt modelId="{066F119A-5FC4-45D7-AFF7-19DD653B6455}" type="pres">
      <dgm:prSet presAssocID="{A140959A-D3B2-4626-9240-274B6B847D0B}" presName="node" presStyleLbl="node1" presStyleIdx="7" presStyleCnt="9">
        <dgm:presLayoutVars>
          <dgm:bulletEnabled val="1"/>
        </dgm:presLayoutVars>
      </dgm:prSet>
      <dgm:spPr/>
    </dgm:pt>
    <dgm:pt modelId="{8ED26916-70E1-4AAC-AE32-308B7FFC5CD4}" type="pres">
      <dgm:prSet presAssocID="{6F49335D-DA9D-4BB0-A989-7E69B427A591}" presName="sibTrans" presStyleLbl="sibTrans1D1" presStyleIdx="7" presStyleCnt="8"/>
      <dgm:spPr/>
    </dgm:pt>
    <dgm:pt modelId="{E01F2A50-43E6-46D6-B068-0929377191CD}" type="pres">
      <dgm:prSet presAssocID="{6F49335D-DA9D-4BB0-A989-7E69B427A591}" presName="connectorText" presStyleLbl="sibTrans1D1" presStyleIdx="7" presStyleCnt="8"/>
      <dgm:spPr/>
    </dgm:pt>
    <dgm:pt modelId="{AD29FAAB-DA56-4D2B-97E1-2E376D659169}" type="pres">
      <dgm:prSet presAssocID="{DB5A8624-7077-4C92-971C-11EE1CA34214}" presName="node" presStyleLbl="node1" presStyleIdx="8" presStyleCnt="9">
        <dgm:presLayoutVars>
          <dgm:bulletEnabled val="1"/>
        </dgm:presLayoutVars>
      </dgm:prSet>
      <dgm:spPr/>
    </dgm:pt>
  </dgm:ptLst>
  <dgm:cxnLst>
    <dgm:cxn modelId="{88C71403-36AB-4C73-9F2D-7702FE2ED994}" type="presOf" srcId="{85E94F94-D4B2-4D65-96C2-7437CB603B9D}" destId="{8EB9365F-5770-47E9-88A6-19ED506AC333}" srcOrd="1" destOrd="0" presId="urn:microsoft.com/office/officeart/2016/7/layout/RepeatingBendingProcessNew"/>
    <dgm:cxn modelId="{8AC1A404-EFD3-45F3-B8D4-F0E4E159054D}" type="presOf" srcId="{150BBCEE-781C-41FA-A1B0-5889BEC67EC3}" destId="{E1487A5B-B1AE-4B33-A2A3-D4ADD4F9E5F4}" srcOrd="1" destOrd="0" presId="urn:microsoft.com/office/officeart/2016/7/layout/RepeatingBendingProcessNew"/>
    <dgm:cxn modelId="{05FEEE05-76AE-4192-8237-2C9AA479C916}" type="presOf" srcId="{68398AEE-4F90-4925-8E38-9C6CD234DEA2}" destId="{E5CA16CD-A0F1-42A7-8FB9-ED4FD9C39056}" srcOrd="0" destOrd="0" presId="urn:microsoft.com/office/officeart/2016/7/layout/RepeatingBendingProcessNew"/>
    <dgm:cxn modelId="{FA1E3609-305B-4381-A400-907B19A96764}" type="presOf" srcId="{73E09F5A-D81C-4CA5-BC90-9DDFA1A02A14}" destId="{A1BE3519-9E40-4DB7-99C1-78716023052C}" srcOrd="1" destOrd="0" presId="urn:microsoft.com/office/officeart/2016/7/layout/RepeatingBendingProcessNew"/>
    <dgm:cxn modelId="{76C0390A-EB38-44A6-B921-13DD2C7E81FF}" type="presOf" srcId="{A1444656-9739-4486-9772-90CDD61D579B}" destId="{6C20E116-A4A3-40F4-9E5C-A7B65C138FE2}" srcOrd="1" destOrd="0" presId="urn:microsoft.com/office/officeart/2016/7/layout/RepeatingBendingProcessNew"/>
    <dgm:cxn modelId="{8427CF10-3788-4EE6-80E9-CE1DCD0E79BB}" type="presOf" srcId="{6F49335D-DA9D-4BB0-A989-7E69B427A591}" destId="{8ED26916-70E1-4AAC-AE32-308B7FFC5CD4}" srcOrd="0" destOrd="0" presId="urn:microsoft.com/office/officeart/2016/7/layout/RepeatingBendingProcessNew"/>
    <dgm:cxn modelId="{AD067314-0356-43BB-B48B-2F695E4BCD06}" type="presOf" srcId="{73E09F5A-D81C-4CA5-BC90-9DDFA1A02A14}" destId="{BC990E83-FF3A-46B8-A25E-3EFAE78531D7}" srcOrd="0" destOrd="0" presId="urn:microsoft.com/office/officeart/2016/7/layout/RepeatingBendingProcessNew"/>
    <dgm:cxn modelId="{43713815-9346-4A8E-9D0D-56BDCEC7EC8B}" type="presOf" srcId="{AC7FC1D7-4BCB-4C89-8BB5-985427F26F40}" destId="{FA2923CD-7854-47DC-AB34-2DD08046E417}" srcOrd="0" destOrd="0" presId="urn:microsoft.com/office/officeart/2016/7/layout/RepeatingBendingProcessNew"/>
    <dgm:cxn modelId="{D0447A1C-C9BE-4246-BC58-D3FF91FCEAA0}" type="presOf" srcId="{85E94F94-D4B2-4D65-96C2-7437CB603B9D}" destId="{8DCDF12F-146C-4389-8B6B-EF15F01D35AB}" srcOrd="0" destOrd="0" presId="urn:microsoft.com/office/officeart/2016/7/layout/RepeatingBendingProcessNew"/>
    <dgm:cxn modelId="{CF73212A-DE00-4BD6-B11E-EA8EB10620A2}" srcId="{3B0DEFBA-73CA-4014-8CEB-F2259C5AF99B}" destId="{524016E0-57A6-4A69-A00E-0096689418C6}" srcOrd="5" destOrd="0" parTransId="{B5D18C49-8E15-4C7B-B9A8-E38221DEC213}" sibTransId="{BE7EE644-2510-4936-AA9F-E4DCD5BD1DB9}"/>
    <dgm:cxn modelId="{A1733C31-EDA6-4388-8DE0-0AF30893365F}" type="presOf" srcId="{A1444656-9739-4486-9772-90CDD61D579B}" destId="{3617BD7B-415D-4CBE-A6FC-4A1725E2384C}" srcOrd="0" destOrd="0" presId="urn:microsoft.com/office/officeart/2016/7/layout/RepeatingBendingProcessNew"/>
    <dgm:cxn modelId="{7D46AD38-5363-4D5C-8588-EBF20EAC35FB}" type="presOf" srcId="{1101EA9C-E2BC-4080-B8E5-071D81DDDF84}" destId="{88E91B00-36A8-4AB1-94A6-0F5AD50632DB}" srcOrd="1" destOrd="0" presId="urn:microsoft.com/office/officeart/2016/7/layout/RepeatingBendingProcessNew"/>
    <dgm:cxn modelId="{2889A63F-1600-4A2B-A10B-83919A693315}" type="presOf" srcId="{2FDD4B5E-B283-4E34-9331-D7C9032377E8}" destId="{DF512AC2-3B8A-4B75-B45E-28C3A6ED76B3}" srcOrd="0" destOrd="0" presId="urn:microsoft.com/office/officeart/2016/7/layout/RepeatingBendingProcessNew"/>
    <dgm:cxn modelId="{A4136C65-E338-413B-928B-6B2F25724049}" type="presOf" srcId="{6F49335D-DA9D-4BB0-A989-7E69B427A591}" destId="{E01F2A50-43E6-46D6-B068-0929377191CD}" srcOrd="1" destOrd="0" presId="urn:microsoft.com/office/officeart/2016/7/layout/RepeatingBendingProcessNew"/>
    <dgm:cxn modelId="{BC0A2F7B-3CF4-43E6-8B6F-2A415FB7987F}" type="presOf" srcId="{150BBCEE-781C-41FA-A1B0-5889BEC67EC3}" destId="{66F41D3C-5C63-4725-9776-10AF3EF2D08E}" srcOrd="0" destOrd="0" presId="urn:microsoft.com/office/officeart/2016/7/layout/RepeatingBendingProcessNew"/>
    <dgm:cxn modelId="{5D17F77F-0AD1-4A0C-89CB-853CCB187E8B}" srcId="{3B0DEFBA-73CA-4014-8CEB-F2259C5AF99B}" destId="{2FDD4B5E-B283-4E34-9331-D7C9032377E8}" srcOrd="0" destOrd="0" parTransId="{EE2C44A7-E9F0-4C66-828E-7EC052535AC4}" sibTransId="{1101EA9C-E2BC-4080-B8E5-071D81DDDF84}"/>
    <dgm:cxn modelId="{472E2A88-233C-4A82-8E1A-C5DE99E4C227}" srcId="{3B0DEFBA-73CA-4014-8CEB-F2259C5AF99B}" destId="{A140959A-D3B2-4626-9240-274B6B847D0B}" srcOrd="7" destOrd="0" parTransId="{50BE64FB-BF6B-4282-91FF-DFB23001D261}" sibTransId="{6F49335D-DA9D-4BB0-A989-7E69B427A591}"/>
    <dgm:cxn modelId="{4C199891-6645-4E28-B2EF-38179762B46B}" srcId="{3B0DEFBA-73CA-4014-8CEB-F2259C5AF99B}" destId="{153636E6-CEE9-43C9-A43C-7F9DDE663269}" srcOrd="1" destOrd="0" parTransId="{826460E6-C7B9-467F-A790-91A96EE9C43E}" sibTransId="{A1444656-9739-4486-9772-90CDD61D579B}"/>
    <dgm:cxn modelId="{FB9AD595-031F-450E-94FC-AC8D969F9CC5}" type="presOf" srcId="{BE7EE644-2510-4936-AA9F-E4DCD5BD1DB9}" destId="{D220405F-6782-43E5-B791-CD98B367290E}" srcOrd="1" destOrd="0" presId="urn:microsoft.com/office/officeart/2016/7/layout/RepeatingBendingProcessNew"/>
    <dgm:cxn modelId="{EA4320A1-0432-4AC3-88A2-1C90F6D1242F}" type="presOf" srcId="{A140959A-D3B2-4626-9240-274B6B847D0B}" destId="{066F119A-5FC4-45D7-AFF7-19DD653B6455}" srcOrd="0" destOrd="0" presId="urn:microsoft.com/office/officeart/2016/7/layout/RepeatingBendingProcessNew"/>
    <dgm:cxn modelId="{DCEB35A5-BECC-4B09-AD25-B189EBF2E982}" type="presOf" srcId="{DB5A8624-7077-4C92-971C-11EE1CA34214}" destId="{AD29FAAB-DA56-4D2B-97E1-2E376D659169}" srcOrd="0" destOrd="0" presId="urn:microsoft.com/office/officeart/2016/7/layout/RepeatingBendingProcessNew"/>
    <dgm:cxn modelId="{1E3109A6-8E18-4CE4-ABCB-AB620D0EF9BD}" type="presOf" srcId="{153636E6-CEE9-43C9-A43C-7F9DDE663269}" destId="{1E4E3E93-E9B9-45FE-BF35-A3CF44B72439}" srcOrd="0" destOrd="0" presId="urn:microsoft.com/office/officeart/2016/7/layout/RepeatingBendingProcessNew"/>
    <dgm:cxn modelId="{39740BAA-C1C7-463F-A5CD-6913CD318245}" type="presOf" srcId="{11C72C21-BC85-4FA1-A911-C5B08DA8B89B}" destId="{78882454-35CE-4342-BC9D-79FABF27F1F7}" srcOrd="0" destOrd="0" presId="urn:microsoft.com/office/officeart/2016/7/layout/RepeatingBendingProcessNew"/>
    <dgm:cxn modelId="{404A94AA-1630-4132-BEAC-F5F45E234785}" type="presOf" srcId="{BE7EE644-2510-4936-AA9F-E4DCD5BD1DB9}" destId="{D11414E9-2811-4E30-9930-2B5221AB21B1}" srcOrd="0" destOrd="0" presId="urn:microsoft.com/office/officeart/2016/7/layout/RepeatingBendingProcessNew"/>
    <dgm:cxn modelId="{83D8F0AB-78CF-4FD4-973D-996347827A05}" srcId="{3B0DEFBA-73CA-4014-8CEB-F2259C5AF99B}" destId="{68398AEE-4F90-4925-8E38-9C6CD234DEA2}" srcOrd="4" destOrd="0" parTransId="{57A0A9A2-833D-46DE-A10F-5ED0146F7A31}" sibTransId="{85E94F94-D4B2-4D65-96C2-7437CB603B9D}"/>
    <dgm:cxn modelId="{EE0040AC-0982-482A-9B41-917DFF278B4A}" type="presOf" srcId="{97E35018-8048-42CE-BA1A-9844E312F078}" destId="{202B6E72-A7E7-4FA7-B615-41EB99D98D1C}" srcOrd="0" destOrd="0" presId="urn:microsoft.com/office/officeart/2016/7/layout/RepeatingBendingProcessNew"/>
    <dgm:cxn modelId="{256A1BB0-F10C-4ED6-B886-05934E8199C1}" type="presOf" srcId="{524016E0-57A6-4A69-A00E-0096689418C6}" destId="{6B4DA43B-1583-4549-8305-C641BBE06390}" srcOrd="0" destOrd="0" presId="urn:microsoft.com/office/officeart/2016/7/layout/RepeatingBendingProcessNew"/>
    <dgm:cxn modelId="{C0D280B4-04F8-4569-A351-130DD9C6B339}" srcId="{3B0DEFBA-73CA-4014-8CEB-F2259C5AF99B}" destId="{97E35018-8048-42CE-BA1A-9844E312F078}" srcOrd="6" destOrd="0" parTransId="{E04831E5-B4BF-40C0-9451-C259078DAECC}" sibTransId="{73E09F5A-D81C-4CA5-BC90-9DDFA1A02A14}"/>
    <dgm:cxn modelId="{780A8ED0-0F49-44E6-B3B7-93712E8F5C20}" srcId="{3B0DEFBA-73CA-4014-8CEB-F2259C5AF99B}" destId="{DB5A8624-7077-4C92-971C-11EE1CA34214}" srcOrd="8" destOrd="0" parTransId="{B990953C-1377-4327-9C13-62FDB8161FA8}" sibTransId="{2276F6DA-8593-4788-ABA3-6551C2B54110}"/>
    <dgm:cxn modelId="{E928A3D4-963A-4616-AD8F-07ECEBBD90EA}" type="presOf" srcId="{1101EA9C-E2BC-4080-B8E5-071D81DDDF84}" destId="{8468FEFA-5B2F-4DBF-B111-F085EC878414}" srcOrd="0" destOrd="0" presId="urn:microsoft.com/office/officeart/2016/7/layout/RepeatingBendingProcessNew"/>
    <dgm:cxn modelId="{022115E5-67F8-44D6-A418-5E3B503B6051}" type="presOf" srcId="{3B0DEFBA-73CA-4014-8CEB-F2259C5AF99B}" destId="{CF540D0D-DA1B-4687-AF91-7564C3B748F6}" srcOrd="0" destOrd="0" presId="urn:microsoft.com/office/officeart/2016/7/layout/RepeatingBendingProcessNew"/>
    <dgm:cxn modelId="{6EAC2BEE-1B0A-485B-BB01-CE5A189282E1}" srcId="{3B0DEFBA-73CA-4014-8CEB-F2259C5AF99B}" destId="{AC7FC1D7-4BCB-4C89-8BB5-985427F26F40}" srcOrd="2" destOrd="0" parTransId="{8C8336FE-032F-4D65-8FEA-6FAB92C172DC}" sibTransId="{0507EFF5-6CC6-4544-835D-81FCAA9E23F0}"/>
    <dgm:cxn modelId="{E00130F0-90FF-4162-AC38-D108CC458E4C}" type="presOf" srcId="{0507EFF5-6CC6-4544-835D-81FCAA9E23F0}" destId="{5A11843E-6B1E-4F31-A50C-1179063E7644}" srcOrd="0" destOrd="0" presId="urn:microsoft.com/office/officeart/2016/7/layout/RepeatingBendingProcessNew"/>
    <dgm:cxn modelId="{10B82FF5-E514-42B5-A4CB-EA5DE0C46EBA}" type="presOf" srcId="{0507EFF5-6CC6-4544-835D-81FCAA9E23F0}" destId="{4EEB0E02-A5B2-452D-ACB4-C8BEF008D78E}" srcOrd="1" destOrd="0" presId="urn:microsoft.com/office/officeart/2016/7/layout/RepeatingBendingProcessNew"/>
    <dgm:cxn modelId="{65F62BFA-7D27-451E-83FB-62D73C184363}" srcId="{3B0DEFBA-73CA-4014-8CEB-F2259C5AF99B}" destId="{11C72C21-BC85-4FA1-A911-C5B08DA8B89B}" srcOrd="3" destOrd="0" parTransId="{8DF60C24-D63A-4586-8BC8-D752922D1D50}" sibTransId="{150BBCEE-781C-41FA-A1B0-5889BEC67EC3}"/>
    <dgm:cxn modelId="{50FAFD1C-A4A0-4481-85E2-D477B46CF717}" type="presParOf" srcId="{CF540D0D-DA1B-4687-AF91-7564C3B748F6}" destId="{DF512AC2-3B8A-4B75-B45E-28C3A6ED76B3}" srcOrd="0" destOrd="0" presId="urn:microsoft.com/office/officeart/2016/7/layout/RepeatingBendingProcessNew"/>
    <dgm:cxn modelId="{2392C421-3BE7-4563-9808-67324240F8BE}" type="presParOf" srcId="{CF540D0D-DA1B-4687-AF91-7564C3B748F6}" destId="{8468FEFA-5B2F-4DBF-B111-F085EC878414}" srcOrd="1" destOrd="0" presId="urn:microsoft.com/office/officeart/2016/7/layout/RepeatingBendingProcessNew"/>
    <dgm:cxn modelId="{7BEFC866-1E17-48CC-8271-5F50E2126118}" type="presParOf" srcId="{8468FEFA-5B2F-4DBF-B111-F085EC878414}" destId="{88E91B00-36A8-4AB1-94A6-0F5AD50632DB}" srcOrd="0" destOrd="0" presId="urn:microsoft.com/office/officeart/2016/7/layout/RepeatingBendingProcessNew"/>
    <dgm:cxn modelId="{CD8F4AAD-4BC3-45EB-BA61-147036934B27}" type="presParOf" srcId="{CF540D0D-DA1B-4687-AF91-7564C3B748F6}" destId="{1E4E3E93-E9B9-45FE-BF35-A3CF44B72439}" srcOrd="2" destOrd="0" presId="urn:microsoft.com/office/officeart/2016/7/layout/RepeatingBendingProcessNew"/>
    <dgm:cxn modelId="{7889D0C2-2DFD-4FBC-A8D0-DACD461CB689}" type="presParOf" srcId="{CF540D0D-DA1B-4687-AF91-7564C3B748F6}" destId="{3617BD7B-415D-4CBE-A6FC-4A1725E2384C}" srcOrd="3" destOrd="0" presId="urn:microsoft.com/office/officeart/2016/7/layout/RepeatingBendingProcessNew"/>
    <dgm:cxn modelId="{5971F067-A7BA-4851-96A4-40DC5946691F}" type="presParOf" srcId="{3617BD7B-415D-4CBE-A6FC-4A1725E2384C}" destId="{6C20E116-A4A3-40F4-9E5C-A7B65C138FE2}" srcOrd="0" destOrd="0" presId="urn:microsoft.com/office/officeart/2016/7/layout/RepeatingBendingProcessNew"/>
    <dgm:cxn modelId="{0C7A4960-B867-42EE-8472-0394C542FBF3}" type="presParOf" srcId="{CF540D0D-DA1B-4687-AF91-7564C3B748F6}" destId="{FA2923CD-7854-47DC-AB34-2DD08046E417}" srcOrd="4" destOrd="0" presId="urn:microsoft.com/office/officeart/2016/7/layout/RepeatingBendingProcessNew"/>
    <dgm:cxn modelId="{F570944E-F64E-4B2B-976A-EC5647214A14}" type="presParOf" srcId="{CF540D0D-DA1B-4687-AF91-7564C3B748F6}" destId="{5A11843E-6B1E-4F31-A50C-1179063E7644}" srcOrd="5" destOrd="0" presId="urn:microsoft.com/office/officeart/2016/7/layout/RepeatingBendingProcessNew"/>
    <dgm:cxn modelId="{9E455CCB-B4E6-4EA0-960D-DF85EAC634AD}" type="presParOf" srcId="{5A11843E-6B1E-4F31-A50C-1179063E7644}" destId="{4EEB0E02-A5B2-452D-ACB4-C8BEF008D78E}" srcOrd="0" destOrd="0" presId="urn:microsoft.com/office/officeart/2016/7/layout/RepeatingBendingProcessNew"/>
    <dgm:cxn modelId="{E7DCD58A-7E58-4488-8FDC-4C33EB7E54B7}" type="presParOf" srcId="{CF540D0D-DA1B-4687-AF91-7564C3B748F6}" destId="{78882454-35CE-4342-BC9D-79FABF27F1F7}" srcOrd="6" destOrd="0" presId="urn:microsoft.com/office/officeart/2016/7/layout/RepeatingBendingProcessNew"/>
    <dgm:cxn modelId="{044A698A-F89E-4EAE-AA7E-B3ED662372AC}" type="presParOf" srcId="{CF540D0D-DA1B-4687-AF91-7564C3B748F6}" destId="{66F41D3C-5C63-4725-9776-10AF3EF2D08E}" srcOrd="7" destOrd="0" presId="urn:microsoft.com/office/officeart/2016/7/layout/RepeatingBendingProcessNew"/>
    <dgm:cxn modelId="{64497F1B-F7B9-41F3-8139-ECDE1B0EA1CA}" type="presParOf" srcId="{66F41D3C-5C63-4725-9776-10AF3EF2D08E}" destId="{E1487A5B-B1AE-4B33-A2A3-D4ADD4F9E5F4}" srcOrd="0" destOrd="0" presId="urn:microsoft.com/office/officeart/2016/7/layout/RepeatingBendingProcessNew"/>
    <dgm:cxn modelId="{BD0BCC19-B64D-490C-BD31-7C6AA5CF0A19}" type="presParOf" srcId="{CF540D0D-DA1B-4687-AF91-7564C3B748F6}" destId="{E5CA16CD-A0F1-42A7-8FB9-ED4FD9C39056}" srcOrd="8" destOrd="0" presId="urn:microsoft.com/office/officeart/2016/7/layout/RepeatingBendingProcessNew"/>
    <dgm:cxn modelId="{B91AC406-A8C2-497B-85C5-7780056DDBA6}" type="presParOf" srcId="{CF540D0D-DA1B-4687-AF91-7564C3B748F6}" destId="{8DCDF12F-146C-4389-8B6B-EF15F01D35AB}" srcOrd="9" destOrd="0" presId="urn:microsoft.com/office/officeart/2016/7/layout/RepeatingBendingProcessNew"/>
    <dgm:cxn modelId="{63A55FFF-DD3B-4812-B149-068ED9282FF6}" type="presParOf" srcId="{8DCDF12F-146C-4389-8B6B-EF15F01D35AB}" destId="{8EB9365F-5770-47E9-88A6-19ED506AC333}" srcOrd="0" destOrd="0" presId="urn:microsoft.com/office/officeart/2016/7/layout/RepeatingBendingProcessNew"/>
    <dgm:cxn modelId="{E8CDB6B8-A51B-4ADE-B1D0-B6583DBFF9D2}" type="presParOf" srcId="{CF540D0D-DA1B-4687-AF91-7564C3B748F6}" destId="{6B4DA43B-1583-4549-8305-C641BBE06390}" srcOrd="10" destOrd="0" presId="urn:microsoft.com/office/officeart/2016/7/layout/RepeatingBendingProcessNew"/>
    <dgm:cxn modelId="{8F729756-33DA-4768-8395-CD4ED460CD00}" type="presParOf" srcId="{CF540D0D-DA1B-4687-AF91-7564C3B748F6}" destId="{D11414E9-2811-4E30-9930-2B5221AB21B1}" srcOrd="11" destOrd="0" presId="urn:microsoft.com/office/officeart/2016/7/layout/RepeatingBendingProcessNew"/>
    <dgm:cxn modelId="{8C7E3A97-3ABE-433C-B187-4875018CF7F3}" type="presParOf" srcId="{D11414E9-2811-4E30-9930-2B5221AB21B1}" destId="{D220405F-6782-43E5-B791-CD98B367290E}" srcOrd="0" destOrd="0" presId="urn:microsoft.com/office/officeart/2016/7/layout/RepeatingBendingProcessNew"/>
    <dgm:cxn modelId="{708ECA03-DE74-4825-A0E7-FD1B2617A22A}" type="presParOf" srcId="{CF540D0D-DA1B-4687-AF91-7564C3B748F6}" destId="{202B6E72-A7E7-4FA7-B615-41EB99D98D1C}" srcOrd="12" destOrd="0" presId="urn:microsoft.com/office/officeart/2016/7/layout/RepeatingBendingProcessNew"/>
    <dgm:cxn modelId="{5B8BAFEB-CF5A-4518-87F7-854ADA12B5C0}" type="presParOf" srcId="{CF540D0D-DA1B-4687-AF91-7564C3B748F6}" destId="{BC990E83-FF3A-46B8-A25E-3EFAE78531D7}" srcOrd="13" destOrd="0" presId="urn:microsoft.com/office/officeart/2016/7/layout/RepeatingBendingProcessNew"/>
    <dgm:cxn modelId="{0DD6AFF6-CE84-4384-8BA8-75C694B9B83D}" type="presParOf" srcId="{BC990E83-FF3A-46B8-A25E-3EFAE78531D7}" destId="{A1BE3519-9E40-4DB7-99C1-78716023052C}" srcOrd="0" destOrd="0" presId="urn:microsoft.com/office/officeart/2016/7/layout/RepeatingBendingProcessNew"/>
    <dgm:cxn modelId="{B162419B-5D1C-4006-93F3-309584C6BB4F}" type="presParOf" srcId="{CF540D0D-DA1B-4687-AF91-7564C3B748F6}" destId="{066F119A-5FC4-45D7-AFF7-19DD653B6455}" srcOrd="14" destOrd="0" presId="urn:microsoft.com/office/officeart/2016/7/layout/RepeatingBendingProcessNew"/>
    <dgm:cxn modelId="{35AB2661-1373-47AE-9E39-52E78C4B8567}" type="presParOf" srcId="{CF540D0D-DA1B-4687-AF91-7564C3B748F6}" destId="{8ED26916-70E1-4AAC-AE32-308B7FFC5CD4}" srcOrd="15" destOrd="0" presId="urn:microsoft.com/office/officeart/2016/7/layout/RepeatingBendingProcessNew"/>
    <dgm:cxn modelId="{F4F30273-42E1-4648-B858-04D42B71678D}" type="presParOf" srcId="{8ED26916-70E1-4AAC-AE32-308B7FFC5CD4}" destId="{E01F2A50-43E6-46D6-B068-0929377191CD}" srcOrd="0" destOrd="0" presId="urn:microsoft.com/office/officeart/2016/7/layout/RepeatingBendingProcessNew"/>
    <dgm:cxn modelId="{883E62C7-07C6-43AD-94C0-58A40DCDB516}" type="presParOf" srcId="{CF540D0D-DA1B-4687-AF91-7564C3B748F6}" destId="{AD29FAAB-DA56-4D2B-97E1-2E376D659169}" srcOrd="1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AA8A05A-4E24-47D3-9316-EFAF8168FBDA}"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49E4D162-A3FE-4624-BF85-5E225942066C}">
      <dgm:prSet/>
      <dgm:spPr/>
      <dgm:t>
        <a:bodyPr/>
        <a:lstStyle/>
        <a:p>
          <a:r>
            <a:rPr lang="en-CA"/>
            <a:t>Assess the reason behind a patient’s visit and the specific aspect of the complaint they would like to address:</a:t>
          </a:r>
          <a:endParaRPr lang="en-US"/>
        </a:p>
      </dgm:t>
    </dgm:pt>
    <dgm:pt modelId="{8FA20027-1D98-40E2-95EA-A172D60B1267}" type="parTrans" cxnId="{18A6C320-0BB1-4B10-959A-28831334C894}">
      <dgm:prSet/>
      <dgm:spPr/>
      <dgm:t>
        <a:bodyPr/>
        <a:lstStyle/>
        <a:p>
          <a:endParaRPr lang="en-US"/>
        </a:p>
      </dgm:t>
    </dgm:pt>
    <dgm:pt modelId="{37BD43AC-539A-4271-B7C9-85C7F9FA73E4}" type="sibTrans" cxnId="{18A6C320-0BB1-4B10-959A-28831334C894}">
      <dgm:prSet/>
      <dgm:spPr/>
      <dgm:t>
        <a:bodyPr/>
        <a:lstStyle/>
        <a:p>
          <a:endParaRPr lang="en-US"/>
        </a:p>
      </dgm:t>
    </dgm:pt>
    <dgm:pt modelId="{A380FDDA-E62A-4C18-AC44-5CC0C0A987A4}">
      <dgm:prSet/>
      <dgm:spPr/>
      <dgm:t>
        <a:bodyPr/>
        <a:lstStyle/>
        <a:p>
          <a:r>
            <a:rPr lang="en-CA" b="1"/>
            <a:t>FIFE mnemonic</a:t>
          </a:r>
          <a:endParaRPr lang="en-US"/>
        </a:p>
      </dgm:t>
    </dgm:pt>
    <dgm:pt modelId="{964B90B9-65E9-4691-9DEB-466BF695052F}" type="parTrans" cxnId="{011C3B3D-E6E4-4793-A95A-0D0D3AFEE70D}">
      <dgm:prSet/>
      <dgm:spPr/>
      <dgm:t>
        <a:bodyPr/>
        <a:lstStyle/>
        <a:p>
          <a:endParaRPr lang="en-US"/>
        </a:p>
      </dgm:t>
    </dgm:pt>
    <dgm:pt modelId="{BE8C8A50-4A17-4937-B7A1-6D20682D8326}" type="sibTrans" cxnId="{011C3B3D-E6E4-4793-A95A-0D0D3AFEE70D}">
      <dgm:prSet/>
      <dgm:spPr/>
      <dgm:t>
        <a:bodyPr/>
        <a:lstStyle/>
        <a:p>
          <a:endParaRPr lang="en-US"/>
        </a:p>
      </dgm:t>
    </dgm:pt>
    <dgm:pt modelId="{4417F56D-E720-4A88-819E-097EE8597A2A}">
      <dgm:prSet/>
      <dgm:spPr/>
      <dgm:t>
        <a:bodyPr/>
        <a:lstStyle/>
        <a:p>
          <a:r>
            <a:rPr lang="en-CA" b="1"/>
            <a:t>F</a:t>
          </a:r>
          <a:r>
            <a:rPr lang="en-CA"/>
            <a:t>unction – how is it affection their life?</a:t>
          </a:r>
          <a:endParaRPr lang="en-US"/>
        </a:p>
      </dgm:t>
    </dgm:pt>
    <dgm:pt modelId="{6F20E955-48DE-4BE0-BB9C-6D197C8A6FCE}" type="parTrans" cxnId="{C193CD47-76F4-47DE-8A8B-C8C9078FCBF7}">
      <dgm:prSet/>
      <dgm:spPr/>
      <dgm:t>
        <a:bodyPr/>
        <a:lstStyle/>
        <a:p>
          <a:endParaRPr lang="en-US"/>
        </a:p>
      </dgm:t>
    </dgm:pt>
    <dgm:pt modelId="{64C38EBA-D90A-4468-8C24-34971F7BDC4D}" type="sibTrans" cxnId="{C193CD47-76F4-47DE-8A8B-C8C9078FCBF7}">
      <dgm:prSet/>
      <dgm:spPr/>
      <dgm:t>
        <a:bodyPr/>
        <a:lstStyle/>
        <a:p>
          <a:endParaRPr lang="en-US"/>
        </a:p>
      </dgm:t>
    </dgm:pt>
    <dgm:pt modelId="{1BA3C88A-D149-4E2E-A7E6-5FABCECC2A39}">
      <dgm:prSet/>
      <dgm:spPr/>
      <dgm:t>
        <a:bodyPr/>
        <a:lstStyle/>
        <a:p>
          <a:r>
            <a:rPr lang="en-CA" b="1"/>
            <a:t>I</a:t>
          </a:r>
          <a:r>
            <a:rPr lang="en-CA"/>
            <a:t>deas – what do they think they have?</a:t>
          </a:r>
          <a:endParaRPr lang="en-US"/>
        </a:p>
      </dgm:t>
    </dgm:pt>
    <dgm:pt modelId="{1486CF1A-0E27-47F3-8981-6CC13B02F984}" type="parTrans" cxnId="{4F65168F-6859-45C5-B7ED-E1BFADAEB095}">
      <dgm:prSet/>
      <dgm:spPr/>
      <dgm:t>
        <a:bodyPr/>
        <a:lstStyle/>
        <a:p>
          <a:endParaRPr lang="en-US"/>
        </a:p>
      </dgm:t>
    </dgm:pt>
    <dgm:pt modelId="{A1A66D83-BF4F-4B0D-B9BB-103A0C0AFB13}" type="sibTrans" cxnId="{4F65168F-6859-45C5-B7ED-E1BFADAEB095}">
      <dgm:prSet/>
      <dgm:spPr/>
      <dgm:t>
        <a:bodyPr/>
        <a:lstStyle/>
        <a:p>
          <a:endParaRPr lang="en-US"/>
        </a:p>
      </dgm:t>
    </dgm:pt>
    <dgm:pt modelId="{FFB9F49C-3E36-40E8-9845-DEA107C4D1B2}">
      <dgm:prSet/>
      <dgm:spPr/>
      <dgm:t>
        <a:bodyPr/>
        <a:lstStyle/>
        <a:p>
          <a:r>
            <a:rPr lang="en-CA" b="1"/>
            <a:t>F</a:t>
          </a:r>
          <a:r>
            <a:rPr lang="en-CA"/>
            <a:t>ears – is there anything they are particularly afraid of?</a:t>
          </a:r>
          <a:endParaRPr lang="en-US"/>
        </a:p>
      </dgm:t>
    </dgm:pt>
    <dgm:pt modelId="{A71389E0-E363-4A33-BC46-0E482CC1223D}" type="parTrans" cxnId="{17A0B359-3564-47B5-BA3E-60FB776FA5BD}">
      <dgm:prSet/>
      <dgm:spPr/>
      <dgm:t>
        <a:bodyPr/>
        <a:lstStyle/>
        <a:p>
          <a:endParaRPr lang="en-US"/>
        </a:p>
      </dgm:t>
    </dgm:pt>
    <dgm:pt modelId="{27817165-32DA-4DCF-814E-BDF201A22388}" type="sibTrans" cxnId="{17A0B359-3564-47B5-BA3E-60FB776FA5BD}">
      <dgm:prSet/>
      <dgm:spPr/>
      <dgm:t>
        <a:bodyPr/>
        <a:lstStyle/>
        <a:p>
          <a:endParaRPr lang="en-US"/>
        </a:p>
      </dgm:t>
    </dgm:pt>
    <dgm:pt modelId="{027B3A48-F9DE-425D-87A9-0D65BC92DDE4}">
      <dgm:prSet/>
      <dgm:spPr/>
      <dgm:t>
        <a:bodyPr/>
        <a:lstStyle/>
        <a:p>
          <a:r>
            <a:rPr lang="en-CA" b="1"/>
            <a:t>E</a:t>
          </a:r>
          <a:r>
            <a:rPr lang="en-CA"/>
            <a:t>xpectations – what do they hope this visit will achieve?</a:t>
          </a:r>
          <a:endParaRPr lang="en-US"/>
        </a:p>
      </dgm:t>
    </dgm:pt>
    <dgm:pt modelId="{D63C5DBB-74A2-4300-9151-3885085372C6}" type="parTrans" cxnId="{38F2B3B0-D18D-40D5-B83A-2DC2C6BA31E8}">
      <dgm:prSet/>
      <dgm:spPr/>
      <dgm:t>
        <a:bodyPr/>
        <a:lstStyle/>
        <a:p>
          <a:endParaRPr lang="en-US"/>
        </a:p>
      </dgm:t>
    </dgm:pt>
    <dgm:pt modelId="{0D813D31-9324-499D-905A-2D2DFB9E26F3}" type="sibTrans" cxnId="{38F2B3B0-D18D-40D5-B83A-2DC2C6BA31E8}">
      <dgm:prSet/>
      <dgm:spPr/>
      <dgm:t>
        <a:bodyPr/>
        <a:lstStyle/>
        <a:p>
          <a:endParaRPr lang="en-US"/>
        </a:p>
      </dgm:t>
    </dgm:pt>
    <dgm:pt modelId="{2FDFE281-4DC5-4872-B18A-129287B4F53A}" type="pres">
      <dgm:prSet presAssocID="{7AA8A05A-4E24-47D3-9316-EFAF8168FBDA}" presName="Name0" presStyleCnt="0">
        <dgm:presLayoutVars>
          <dgm:dir/>
          <dgm:animLvl val="lvl"/>
          <dgm:resizeHandles val="exact"/>
        </dgm:presLayoutVars>
      </dgm:prSet>
      <dgm:spPr/>
    </dgm:pt>
    <dgm:pt modelId="{81CD69C1-E8E2-4B1C-AC4B-6FED74DC47B4}" type="pres">
      <dgm:prSet presAssocID="{A380FDDA-E62A-4C18-AC44-5CC0C0A987A4}" presName="boxAndChildren" presStyleCnt="0"/>
      <dgm:spPr/>
    </dgm:pt>
    <dgm:pt modelId="{2AB6D1FF-F8CE-40A8-9771-ADB3C7C6855E}" type="pres">
      <dgm:prSet presAssocID="{A380FDDA-E62A-4C18-AC44-5CC0C0A987A4}" presName="parentTextBox" presStyleLbl="node1" presStyleIdx="0" presStyleCnt="2"/>
      <dgm:spPr/>
    </dgm:pt>
    <dgm:pt modelId="{A9391BA6-8DDB-4F84-BC2A-DCF0154709A6}" type="pres">
      <dgm:prSet presAssocID="{A380FDDA-E62A-4C18-AC44-5CC0C0A987A4}" presName="entireBox" presStyleLbl="node1" presStyleIdx="0" presStyleCnt="2"/>
      <dgm:spPr/>
    </dgm:pt>
    <dgm:pt modelId="{2D0D48A9-1166-4AE1-A88F-9FBA7D19AFF8}" type="pres">
      <dgm:prSet presAssocID="{A380FDDA-E62A-4C18-AC44-5CC0C0A987A4}" presName="descendantBox" presStyleCnt="0"/>
      <dgm:spPr/>
    </dgm:pt>
    <dgm:pt modelId="{62F8B48F-8F74-4851-8515-44C734D1B74B}" type="pres">
      <dgm:prSet presAssocID="{4417F56D-E720-4A88-819E-097EE8597A2A}" presName="childTextBox" presStyleLbl="fgAccFollowNode1" presStyleIdx="0" presStyleCnt="4">
        <dgm:presLayoutVars>
          <dgm:bulletEnabled val="1"/>
        </dgm:presLayoutVars>
      </dgm:prSet>
      <dgm:spPr/>
    </dgm:pt>
    <dgm:pt modelId="{6D695752-9CA2-4078-8CCE-E008C745E423}" type="pres">
      <dgm:prSet presAssocID="{1BA3C88A-D149-4E2E-A7E6-5FABCECC2A39}" presName="childTextBox" presStyleLbl="fgAccFollowNode1" presStyleIdx="1" presStyleCnt="4">
        <dgm:presLayoutVars>
          <dgm:bulletEnabled val="1"/>
        </dgm:presLayoutVars>
      </dgm:prSet>
      <dgm:spPr/>
    </dgm:pt>
    <dgm:pt modelId="{526C6727-4524-4A8B-A107-CFA450061453}" type="pres">
      <dgm:prSet presAssocID="{FFB9F49C-3E36-40E8-9845-DEA107C4D1B2}" presName="childTextBox" presStyleLbl="fgAccFollowNode1" presStyleIdx="2" presStyleCnt="4">
        <dgm:presLayoutVars>
          <dgm:bulletEnabled val="1"/>
        </dgm:presLayoutVars>
      </dgm:prSet>
      <dgm:spPr/>
    </dgm:pt>
    <dgm:pt modelId="{69BAD244-5AE8-4740-A71F-B06AA3CE740A}" type="pres">
      <dgm:prSet presAssocID="{027B3A48-F9DE-425D-87A9-0D65BC92DDE4}" presName="childTextBox" presStyleLbl="fgAccFollowNode1" presStyleIdx="3" presStyleCnt="4">
        <dgm:presLayoutVars>
          <dgm:bulletEnabled val="1"/>
        </dgm:presLayoutVars>
      </dgm:prSet>
      <dgm:spPr/>
    </dgm:pt>
    <dgm:pt modelId="{BC891744-B595-47D7-B7F4-EA895FECC4F9}" type="pres">
      <dgm:prSet presAssocID="{37BD43AC-539A-4271-B7C9-85C7F9FA73E4}" presName="sp" presStyleCnt="0"/>
      <dgm:spPr/>
    </dgm:pt>
    <dgm:pt modelId="{C2248B6A-6225-4EE8-AFA3-E88AD54A93D8}" type="pres">
      <dgm:prSet presAssocID="{49E4D162-A3FE-4624-BF85-5E225942066C}" presName="arrowAndChildren" presStyleCnt="0"/>
      <dgm:spPr/>
    </dgm:pt>
    <dgm:pt modelId="{EEC48194-D22A-4475-A235-E2AC778D7657}" type="pres">
      <dgm:prSet presAssocID="{49E4D162-A3FE-4624-BF85-5E225942066C}" presName="parentTextArrow" presStyleLbl="node1" presStyleIdx="1" presStyleCnt="2"/>
      <dgm:spPr/>
    </dgm:pt>
  </dgm:ptLst>
  <dgm:cxnLst>
    <dgm:cxn modelId="{18A6C320-0BB1-4B10-959A-28831334C894}" srcId="{7AA8A05A-4E24-47D3-9316-EFAF8168FBDA}" destId="{49E4D162-A3FE-4624-BF85-5E225942066C}" srcOrd="0" destOrd="0" parTransId="{8FA20027-1D98-40E2-95EA-A172D60B1267}" sibTransId="{37BD43AC-539A-4271-B7C9-85C7F9FA73E4}"/>
    <dgm:cxn modelId="{011C3B3D-E6E4-4793-A95A-0D0D3AFEE70D}" srcId="{7AA8A05A-4E24-47D3-9316-EFAF8168FBDA}" destId="{A380FDDA-E62A-4C18-AC44-5CC0C0A987A4}" srcOrd="1" destOrd="0" parTransId="{964B90B9-65E9-4691-9DEB-466BF695052F}" sibTransId="{BE8C8A50-4A17-4937-B7A1-6D20682D8326}"/>
    <dgm:cxn modelId="{C193CD47-76F4-47DE-8A8B-C8C9078FCBF7}" srcId="{A380FDDA-E62A-4C18-AC44-5CC0C0A987A4}" destId="{4417F56D-E720-4A88-819E-097EE8597A2A}" srcOrd="0" destOrd="0" parTransId="{6F20E955-48DE-4BE0-BB9C-6D197C8A6FCE}" sibTransId="{64C38EBA-D90A-4468-8C24-34971F7BDC4D}"/>
    <dgm:cxn modelId="{205A6D4A-DFC0-4187-BC34-ABD082DD79A2}" type="presOf" srcId="{49E4D162-A3FE-4624-BF85-5E225942066C}" destId="{EEC48194-D22A-4475-A235-E2AC778D7657}" srcOrd="0" destOrd="0" presId="urn:microsoft.com/office/officeart/2005/8/layout/process4"/>
    <dgm:cxn modelId="{8B032A54-243C-46D9-B84B-963A656773FB}" type="presOf" srcId="{A380FDDA-E62A-4C18-AC44-5CC0C0A987A4}" destId="{2AB6D1FF-F8CE-40A8-9771-ADB3C7C6855E}" srcOrd="0" destOrd="0" presId="urn:microsoft.com/office/officeart/2005/8/layout/process4"/>
    <dgm:cxn modelId="{17A0B359-3564-47B5-BA3E-60FB776FA5BD}" srcId="{A380FDDA-E62A-4C18-AC44-5CC0C0A987A4}" destId="{FFB9F49C-3E36-40E8-9845-DEA107C4D1B2}" srcOrd="2" destOrd="0" parTransId="{A71389E0-E363-4A33-BC46-0E482CC1223D}" sibTransId="{27817165-32DA-4DCF-814E-BDF201A22388}"/>
    <dgm:cxn modelId="{D339AC8B-6518-4474-8822-502285368F51}" type="presOf" srcId="{7AA8A05A-4E24-47D3-9316-EFAF8168FBDA}" destId="{2FDFE281-4DC5-4872-B18A-129287B4F53A}" srcOrd="0" destOrd="0" presId="urn:microsoft.com/office/officeart/2005/8/layout/process4"/>
    <dgm:cxn modelId="{4F65168F-6859-45C5-B7ED-E1BFADAEB095}" srcId="{A380FDDA-E62A-4C18-AC44-5CC0C0A987A4}" destId="{1BA3C88A-D149-4E2E-A7E6-5FABCECC2A39}" srcOrd="1" destOrd="0" parTransId="{1486CF1A-0E27-47F3-8981-6CC13B02F984}" sibTransId="{A1A66D83-BF4F-4B0D-B9BB-103A0C0AFB13}"/>
    <dgm:cxn modelId="{0FBA2B97-D6DF-4BAA-8F03-9C7775227BBA}" type="presOf" srcId="{027B3A48-F9DE-425D-87A9-0D65BC92DDE4}" destId="{69BAD244-5AE8-4740-A71F-B06AA3CE740A}" srcOrd="0" destOrd="0" presId="urn:microsoft.com/office/officeart/2005/8/layout/process4"/>
    <dgm:cxn modelId="{38F2B3B0-D18D-40D5-B83A-2DC2C6BA31E8}" srcId="{A380FDDA-E62A-4C18-AC44-5CC0C0A987A4}" destId="{027B3A48-F9DE-425D-87A9-0D65BC92DDE4}" srcOrd="3" destOrd="0" parTransId="{D63C5DBB-74A2-4300-9151-3885085372C6}" sibTransId="{0D813D31-9324-499D-905A-2D2DFB9E26F3}"/>
    <dgm:cxn modelId="{B56A52C1-1136-406C-82F5-9B872D7C2B5D}" type="presOf" srcId="{4417F56D-E720-4A88-819E-097EE8597A2A}" destId="{62F8B48F-8F74-4851-8515-44C734D1B74B}" srcOrd="0" destOrd="0" presId="urn:microsoft.com/office/officeart/2005/8/layout/process4"/>
    <dgm:cxn modelId="{AEBC2CC2-CDC3-46B1-95D5-1847E64D4A3D}" type="presOf" srcId="{A380FDDA-E62A-4C18-AC44-5CC0C0A987A4}" destId="{A9391BA6-8DDB-4F84-BC2A-DCF0154709A6}" srcOrd="1" destOrd="0" presId="urn:microsoft.com/office/officeart/2005/8/layout/process4"/>
    <dgm:cxn modelId="{59979CE3-21EB-4B17-B0F0-951713A968A1}" type="presOf" srcId="{1BA3C88A-D149-4E2E-A7E6-5FABCECC2A39}" destId="{6D695752-9CA2-4078-8CCE-E008C745E423}" srcOrd="0" destOrd="0" presId="urn:microsoft.com/office/officeart/2005/8/layout/process4"/>
    <dgm:cxn modelId="{C2ED4FF5-E1D1-44CF-8646-3C631459365D}" type="presOf" srcId="{FFB9F49C-3E36-40E8-9845-DEA107C4D1B2}" destId="{526C6727-4524-4A8B-A107-CFA450061453}" srcOrd="0" destOrd="0" presId="urn:microsoft.com/office/officeart/2005/8/layout/process4"/>
    <dgm:cxn modelId="{A61063B6-3A85-4AA3-887D-1570DFC54978}" type="presParOf" srcId="{2FDFE281-4DC5-4872-B18A-129287B4F53A}" destId="{81CD69C1-E8E2-4B1C-AC4B-6FED74DC47B4}" srcOrd="0" destOrd="0" presId="urn:microsoft.com/office/officeart/2005/8/layout/process4"/>
    <dgm:cxn modelId="{86C44B0B-A140-4FE7-A070-A2617EB9A18E}" type="presParOf" srcId="{81CD69C1-E8E2-4B1C-AC4B-6FED74DC47B4}" destId="{2AB6D1FF-F8CE-40A8-9771-ADB3C7C6855E}" srcOrd="0" destOrd="0" presId="urn:microsoft.com/office/officeart/2005/8/layout/process4"/>
    <dgm:cxn modelId="{FF1211BC-2351-44BA-B963-7CA5D23E6526}" type="presParOf" srcId="{81CD69C1-E8E2-4B1C-AC4B-6FED74DC47B4}" destId="{A9391BA6-8DDB-4F84-BC2A-DCF0154709A6}" srcOrd="1" destOrd="0" presId="urn:microsoft.com/office/officeart/2005/8/layout/process4"/>
    <dgm:cxn modelId="{A1320431-35EF-4600-94C1-10562A87CB35}" type="presParOf" srcId="{81CD69C1-E8E2-4B1C-AC4B-6FED74DC47B4}" destId="{2D0D48A9-1166-4AE1-A88F-9FBA7D19AFF8}" srcOrd="2" destOrd="0" presId="urn:microsoft.com/office/officeart/2005/8/layout/process4"/>
    <dgm:cxn modelId="{58870199-CC77-4841-8002-828E5C9E047C}" type="presParOf" srcId="{2D0D48A9-1166-4AE1-A88F-9FBA7D19AFF8}" destId="{62F8B48F-8F74-4851-8515-44C734D1B74B}" srcOrd="0" destOrd="0" presId="urn:microsoft.com/office/officeart/2005/8/layout/process4"/>
    <dgm:cxn modelId="{AEFA4D67-59B2-4F0D-B751-89F18994817F}" type="presParOf" srcId="{2D0D48A9-1166-4AE1-A88F-9FBA7D19AFF8}" destId="{6D695752-9CA2-4078-8CCE-E008C745E423}" srcOrd="1" destOrd="0" presId="urn:microsoft.com/office/officeart/2005/8/layout/process4"/>
    <dgm:cxn modelId="{491BC4EF-C1F1-41E8-A101-7DE964BF1737}" type="presParOf" srcId="{2D0D48A9-1166-4AE1-A88F-9FBA7D19AFF8}" destId="{526C6727-4524-4A8B-A107-CFA450061453}" srcOrd="2" destOrd="0" presId="urn:microsoft.com/office/officeart/2005/8/layout/process4"/>
    <dgm:cxn modelId="{3039F7FA-8CC2-4195-B9FC-6252ABB37152}" type="presParOf" srcId="{2D0D48A9-1166-4AE1-A88F-9FBA7D19AFF8}" destId="{69BAD244-5AE8-4740-A71F-B06AA3CE740A}" srcOrd="3" destOrd="0" presId="urn:microsoft.com/office/officeart/2005/8/layout/process4"/>
    <dgm:cxn modelId="{A3E129F1-4A3E-48A3-BD20-403FEEE27EDF}" type="presParOf" srcId="{2FDFE281-4DC5-4872-B18A-129287B4F53A}" destId="{BC891744-B595-47D7-B7F4-EA895FECC4F9}" srcOrd="1" destOrd="0" presId="urn:microsoft.com/office/officeart/2005/8/layout/process4"/>
    <dgm:cxn modelId="{86B1CD30-49BC-456B-9984-BE6D6D22B5B0}" type="presParOf" srcId="{2FDFE281-4DC5-4872-B18A-129287B4F53A}" destId="{C2248B6A-6225-4EE8-AFA3-E88AD54A93D8}" srcOrd="2" destOrd="0" presId="urn:microsoft.com/office/officeart/2005/8/layout/process4"/>
    <dgm:cxn modelId="{568E449C-D82E-4144-B98E-6EF2AE8083BE}" type="presParOf" srcId="{C2248B6A-6225-4EE8-AFA3-E88AD54A93D8}" destId="{EEC48194-D22A-4475-A235-E2AC778D765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C0EA680-E031-4A13-B5E3-70FADE5E6015}"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5FFFF1AF-B00C-470F-B1C3-8859E7CDC9EB}">
      <dgm:prSet/>
      <dgm:spPr/>
      <dgm:t>
        <a:bodyPr/>
        <a:lstStyle/>
        <a:p>
          <a:pPr>
            <a:defRPr cap="all"/>
          </a:pPr>
          <a:r>
            <a:rPr lang="en-CA"/>
            <a:t>A list of current medications (prescription, non-prescription) and other therapies (herbal and dietary supplements)</a:t>
          </a:r>
          <a:endParaRPr lang="en-US"/>
        </a:p>
      </dgm:t>
    </dgm:pt>
    <dgm:pt modelId="{90E4D2CE-15CF-4918-9418-BF6E582DC25B}" type="parTrans" cxnId="{FFF3BAA0-4AA7-48CF-A50B-01ED61C376C0}">
      <dgm:prSet/>
      <dgm:spPr/>
      <dgm:t>
        <a:bodyPr/>
        <a:lstStyle/>
        <a:p>
          <a:endParaRPr lang="en-US"/>
        </a:p>
      </dgm:t>
    </dgm:pt>
    <dgm:pt modelId="{4DE268ED-DC00-41A9-BDE9-276E5895AA1C}" type="sibTrans" cxnId="{FFF3BAA0-4AA7-48CF-A50B-01ED61C376C0}">
      <dgm:prSet/>
      <dgm:spPr/>
      <dgm:t>
        <a:bodyPr/>
        <a:lstStyle/>
        <a:p>
          <a:endParaRPr lang="en-US"/>
        </a:p>
      </dgm:t>
    </dgm:pt>
    <dgm:pt modelId="{AF14F295-06EB-413A-8E34-A1F0D26D0399}">
      <dgm:prSet/>
      <dgm:spPr/>
      <dgm:t>
        <a:bodyPr/>
        <a:lstStyle/>
        <a:p>
          <a:pPr>
            <a:defRPr cap="all"/>
          </a:pPr>
          <a:r>
            <a:rPr lang="en-CA"/>
            <a:t>Past treatments that have bearings on the present(chemo/radiation/steroids)</a:t>
          </a:r>
          <a:endParaRPr lang="en-US"/>
        </a:p>
      </dgm:t>
    </dgm:pt>
    <dgm:pt modelId="{40A434D4-EA7B-42C6-9DA7-660FD25941E8}" type="parTrans" cxnId="{4EC93D39-4D4A-45FB-9EA8-54A71F5B7F6C}">
      <dgm:prSet/>
      <dgm:spPr/>
      <dgm:t>
        <a:bodyPr/>
        <a:lstStyle/>
        <a:p>
          <a:endParaRPr lang="en-US"/>
        </a:p>
      </dgm:t>
    </dgm:pt>
    <dgm:pt modelId="{9D063073-65D4-4BD1-AEA4-6B866AED55F8}" type="sibTrans" cxnId="{4EC93D39-4D4A-45FB-9EA8-54A71F5B7F6C}">
      <dgm:prSet/>
      <dgm:spPr/>
      <dgm:t>
        <a:bodyPr/>
        <a:lstStyle/>
        <a:p>
          <a:endParaRPr lang="en-US"/>
        </a:p>
      </dgm:t>
    </dgm:pt>
    <dgm:pt modelId="{F15F8FB0-F6C3-48DF-B787-EB0DA8F1578E}">
      <dgm:prSet/>
      <dgm:spPr/>
      <dgm:t>
        <a:bodyPr/>
        <a:lstStyle/>
        <a:p>
          <a:pPr>
            <a:defRPr cap="all"/>
          </a:pPr>
          <a:r>
            <a:rPr lang="en-CA"/>
            <a:t>A list of drug allergies and notation regarding the reaction</a:t>
          </a:r>
          <a:endParaRPr lang="en-US"/>
        </a:p>
      </dgm:t>
    </dgm:pt>
    <dgm:pt modelId="{B348E382-F0A7-4264-A9B1-79F5A69AF068}" type="parTrans" cxnId="{CE42E37A-E0BF-4B5F-98F8-3F1EAFD809DD}">
      <dgm:prSet/>
      <dgm:spPr/>
      <dgm:t>
        <a:bodyPr/>
        <a:lstStyle/>
        <a:p>
          <a:endParaRPr lang="en-US"/>
        </a:p>
      </dgm:t>
    </dgm:pt>
    <dgm:pt modelId="{7A9B7E94-623C-4505-8929-9D4E2C724652}" type="sibTrans" cxnId="{CE42E37A-E0BF-4B5F-98F8-3F1EAFD809DD}">
      <dgm:prSet/>
      <dgm:spPr/>
      <dgm:t>
        <a:bodyPr/>
        <a:lstStyle/>
        <a:p>
          <a:endParaRPr lang="en-US"/>
        </a:p>
      </dgm:t>
    </dgm:pt>
    <dgm:pt modelId="{0013AAF9-B957-4E58-8CA7-DAF6C4666D74}" type="pres">
      <dgm:prSet presAssocID="{BC0EA680-E031-4A13-B5E3-70FADE5E6015}" presName="root" presStyleCnt="0">
        <dgm:presLayoutVars>
          <dgm:dir/>
          <dgm:resizeHandles val="exact"/>
        </dgm:presLayoutVars>
      </dgm:prSet>
      <dgm:spPr/>
    </dgm:pt>
    <dgm:pt modelId="{A0D6C850-3489-40B5-B1A2-BBBD68F56F6D}" type="pres">
      <dgm:prSet presAssocID="{5FFFF1AF-B00C-470F-B1C3-8859E7CDC9EB}" presName="compNode" presStyleCnt="0"/>
      <dgm:spPr/>
    </dgm:pt>
    <dgm:pt modelId="{AFF26BAA-A10E-43CC-B53C-DEC9FC12C5FD}" type="pres">
      <dgm:prSet presAssocID="{5FFFF1AF-B00C-470F-B1C3-8859E7CDC9EB}" presName="iconBgRect" presStyleLbl="bgShp" presStyleIdx="0" presStyleCnt="3"/>
      <dgm:spPr/>
    </dgm:pt>
    <dgm:pt modelId="{58795AFC-843C-4B21-B2B2-4C34CD96CC7E}" type="pres">
      <dgm:prSet presAssocID="{5FFFF1AF-B00C-470F-B1C3-8859E7CDC9E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6B9767DE-8E45-473A-BE2F-17081B166D77}" type="pres">
      <dgm:prSet presAssocID="{5FFFF1AF-B00C-470F-B1C3-8859E7CDC9EB}" presName="spaceRect" presStyleCnt="0"/>
      <dgm:spPr/>
    </dgm:pt>
    <dgm:pt modelId="{CF38FA06-E4A0-4C68-887D-E5F053A5314F}" type="pres">
      <dgm:prSet presAssocID="{5FFFF1AF-B00C-470F-B1C3-8859E7CDC9EB}" presName="textRect" presStyleLbl="revTx" presStyleIdx="0" presStyleCnt="3">
        <dgm:presLayoutVars>
          <dgm:chMax val="1"/>
          <dgm:chPref val="1"/>
        </dgm:presLayoutVars>
      </dgm:prSet>
      <dgm:spPr/>
    </dgm:pt>
    <dgm:pt modelId="{0F7508BB-DED4-443B-8781-DFFEE35D895B}" type="pres">
      <dgm:prSet presAssocID="{4DE268ED-DC00-41A9-BDE9-276E5895AA1C}" presName="sibTrans" presStyleCnt="0"/>
      <dgm:spPr/>
    </dgm:pt>
    <dgm:pt modelId="{E0882C05-1A7F-4866-920C-CAF787868D97}" type="pres">
      <dgm:prSet presAssocID="{AF14F295-06EB-413A-8E34-A1F0D26D0399}" presName="compNode" presStyleCnt="0"/>
      <dgm:spPr/>
    </dgm:pt>
    <dgm:pt modelId="{6AA8982F-7980-440B-AB0A-E09E87E48BC6}" type="pres">
      <dgm:prSet presAssocID="{AF14F295-06EB-413A-8E34-A1F0D26D0399}" presName="iconBgRect" presStyleLbl="bgShp" presStyleIdx="1" presStyleCnt="3"/>
      <dgm:spPr/>
    </dgm:pt>
    <dgm:pt modelId="{0AB7C3CF-5DB6-4EBF-BEC0-536B9D157E37}" type="pres">
      <dgm:prSet presAssocID="{AF14F295-06EB-413A-8E34-A1F0D26D039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dioactive"/>
        </a:ext>
      </dgm:extLst>
    </dgm:pt>
    <dgm:pt modelId="{232CCE35-7E75-4040-8298-D73519CBFBE8}" type="pres">
      <dgm:prSet presAssocID="{AF14F295-06EB-413A-8E34-A1F0D26D0399}" presName="spaceRect" presStyleCnt="0"/>
      <dgm:spPr/>
    </dgm:pt>
    <dgm:pt modelId="{B416FF5E-8E9F-45BA-AC45-7599016BEE95}" type="pres">
      <dgm:prSet presAssocID="{AF14F295-06EB-413A-8E34-A1F0D26D0399}" presName="textRect" presStyleLbl="revTx" presStyleIdx="1" presStyleCnt="3">
        <dgm:presLayoutVars>
          <dgm:chMax val="1"/>
          <dgm:chPref val="1"/>
        </dgm:presLayoutVars>
      </dgm:prSet>
      <dgm:spPr/>
    </dgm:pt>
    <dgm:pt modelId="{8C5F6757-A784-4531-8FAB-A1D8F8831E09}" type="pres">
      <dgm:prSet presAssocID="{9D063073-65D4-4BD1-AEA4-6B866AED55F8}" presName="sibTrans" presStyleCnt="0"/>
      <dgm:spPr/>
    </dgm:pt>
    <dgm:pt modelId="{938D1DC7-93A0-4836-A410-6C9B47E42F4F}" type="pres">
      <dgm:prSet presAssocID="{F15F8FB0-F6C3-48DF-B787-EB0DA8F1578E}" presName="compNode" presStyleCnt="0"/>
      <dgm:spPr/>
    </dgm:pt>
    <dgm:pt modelId="{6E0368D0-5A24-4E9C-9E46-FF5BF5782B8E}" type="pres">
      <dgm:prSet presAssocID="{F15F8FB0-F6C3-48DF-B787-EB0DA8F1578E}" presName="iconBgRect" presStyleLbl="bgShp" presStyleIdx="2" presStyleCnt="3"/>
      <dgm:spPr/>
    </dgm:pt>
    <dgm:pt modelId="{2D2A18C1-51B7-40DE-8DE6-9ED0B8B196EF}" type="pres">
      <dgm:prSet presAssocID="{F15F8FB0-F6C3-48DF-B787-EB0DA8F1578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0C93CCA4-4400-48CE-BB95-5F902C64409B}" type="pres">
      <dgm:prSet presAssocID="{F15F8FB0-F6C3-48DF-B787-EB0DA8F1578E}" presName="spaceRect" presStyleCnt="0"/>
      <dgm:spPr/>
    </dgm:pt>
    <dgm:pt modelId="{6A219630-6453-4C3B-84AA-3D4A34C80CBC}" type="pres">
      <dgm:prSet presAssocID="{F15F8FB0-F6C3-48DF-B787-EB0DA8F1578E}" presName="textRect" presStyleLbl="revTx" presStyleIdx="2" presStyleCnt="3">
        <dgm:presLayoutVars>
          <dgm:chMax val="1"/>
          <dgm:chPref val="1"/>
        </dgm:presLayoutVars>
      </dgm:prSet>
      <dgm:spPr/>
    </dgm:pt>
  </dgm:ptLst>
  <dgm:cxnLst>
    <dgm:cxn modelId="{E342B312-5962-430E-BBB8-86DBC2B44945}" type="presOf" srcId="{AF14F295-06EB-413A-8E34-A1F0D26D0399}" destId="{B416FF5E-8E9F-45BA-AC45-7599016BEE95}" srcOrd="0" destOrd="0" presId="urn:microsoft.com/office/officeart/2018/5/layout/IconCircleLabelList"/>
    <dgm:cxn modelId="{4EC93D39-4D4A-45FB-9EA8-54A71F5B7F6C}" srcId="{BC0EA680-E031-4A13-B5E3-70FADE5E6015}" destId="{AF14F295-06EB-413A-8E34-A1F0D26D0399}" srcOrd="1" destOrd="0" parTransId="{40A434D4-EA7B-42C6-9DA7-660FD25941E8}" sibTransId="{9D063073-65D4-4BD1-AEA4-6B866AED55F8}"/>
    <dgm:cxn modelId="{8298686E-BCE0-4266-9B9B-0424E079373D}" type="presOf" srcId="{BC0EA680-E031-4A13-B5E3-70FADE5E6015}" destId="{0013AAF9-B957-4E58-8CA7-DAF6C4666D74}" srcOrd="0" destOrd="0" presId="urn:microsoft.com/office/officeart/2018/5/layout/IconCircleLabelList"/>
    <dgm:cxn modelId="{CE42E37A-E0BF-4B5F-98F8-3F1EAFD809DD}" srcId="{BC0EA680-E031-4A13-B5E3-70FADE5E6015}" destId="{F15F8FB0-F6C3-48DF-B787-EB0DA8F1578E}" srcOrd="2" destOrd="0" parTransId="{B348E382-F0A7-4264-A9B1-79F5A69AF068}" sibTransId="{7A9B7E94-623C-4505-8929-9D4E2C724652}"/>
    <dgm:cxn modelId="{FFF3BAA0-4AA7-48CF-A50B-01ED61C376C0}" srcId="{BC0EA680-E031-4A13-B5E3-70FADE5E6015}" destId="{5FFFF1AF-B00C-470F-B1C3-8859E7CDC9EB}" srcOrd="0" destOrd="0" parTransId="{90E4D2CE-15CF-4918-9418-BF6E582DC25B}" sibTransId="{4DE268ED-DC00-41A9-BDE9-276E5895AA1C}"/>
    <dgm:cxn modelId="{E819FEC4-E9EB-42B7-A6C8-3C14F3E3D3AC}" type="presOf" srcId="{F15F8FB0-F6C3-48DF-B787-EB0DA8F1578E}" destId="{6A219630-6453-4C3B-84AA-3D4A34C80CBC}" srcOrd="0" destOrd="0" presId="urn:microsoft.com/office/officeart/2018/5/layout/IconCircleLabelList"/>
    <dgm:cxn modelId="{3D2D63F0-2507-44F9-91DD-D576890530AE}" type="presOf" srcId="{5FFFF1AF-B00C-470F-B1C3-8859E7CDC9EB}" destId="{CF38FA06-E4A0-4C68-887D-E5F053A5314F}" srcOrd="0" destOrd="0" presId="urn:microsoft.com/office/officeart/2018/5/layout/IconCircleLabelList"/>
    <dgm:cxn modelId="{A6AA6F25-8CBE-4DC4-8AE2-F673A7298605}" type="presParOf" srcId="{0013AAF9-B957-4E58-8CA7-DAF6C4666D74}" destId="{A0D6C850-3489-40B5-B1A2-BBBD68F56F6D}" srcOrd="0" destOrd="0" presId="urn:microsoft.com/office/officeart/2018/5/layout/IconCircleLabelList"/>
    <dgm:cxn modelId="{9424ABEF-AF7F-475E-9E43-5C52CD1F874F}" type="presParOf" srcId="{A0D6C850-3489-40B5-B1A2-BBBD68F56F6D}" destId="{AFF26BAA-A10E-43CC-B53C-DEC9FC12C5FD}" srcOrd="0" destOrd="0" presId="urn:microsoft.com/office/officeart/2018/5/layout/IconCircleLabelList"/>
    <dgm:cxn modelId="{1F2DCF76-3A0E-4C3A-B876-201C09E81C42}" type="presParOf" srcId="{A0D6C850-3489-40B5-B1A2-BBBD68F56F6D}" destId="{58795AFC-843C-4B21-B2B2-4C34CD96CC7E}" srcOrd="1" destOrd="0" presId="urn:microsoft.com/office/officeart/2018/5/layout/IconCircleLabelList"/>
    <dgm:cxn modelId="{60C63BC8-33AE-44CD-8A15-3029AE4DAC7D}" type="presParOf" srcId="{A0D6C850-3489-40B5-B1A2-BBBD68F56F6D}" destId="{6B9767DE-8E45-473A-BE2F-17081B166D77}" srcOrd="2" destOrd="0" presId="urn:microsoft.com/office/officeart/2018/5/layout/IconCircleLabelList"/>
    <dgm:cxn modelId="{9E2315FB-46E2-4ED2-9D20-858D51B5EF72}" type="presParOf" srcId="{A0D6C850-3489-40B5-B1A2-BBBD68F56F6D}" destId="{CF38FA06-E4A0-4C68-887D-E5F053A5314F}" srcOrd="3" destOrd="0" presId="urn:microsoft.com/office/officeart/2018/5/layout/IconCircleLabelList"/>
    <dgm:cxn modelId="{8508B539-735F-4FAD-9B9F-BAA92EF42EFC}" type="presParOf" srcId="{0013AAF9-B957-4E58-8CA7-DAF6C4666D74}" destId="{0F7508BB-DED4-443B-8781-DFFEE35D895B}" srcOrd="1" destOrd="0" presId="urn:microsoft.com/office/officeart/2018/5/layout/IconCircleLabelList"/>
    <dgm:cxn modelId="{DA7A3C1B-0812-4D6B-88A6-7A3DE7B46808}" type="presParOf" srcId="{0013AAF9-B957-4E58-8CA7-DAF6C4666D74}" destId="{E0882C05-1A7F-4866-920C-CAF787868D97}" srcOrd="2" destOrd="0" presId="urn:microsoft.com/office/officeart/2018/5/layout/IconCircleLabelList"/>
    <dgm:cxn modelId="{CAFBF2F0-5269-470A-9CB4-4CBC8F3902AB}" type="presParOf" srcId="{E0882C05-1A7F-4866-920C-CAF787868D97}" destId="{6AA8982F-7980-440B-AB0A-E09E87E48BC6}" srcOrd="0" destOrd="0" presId="urn:microsoft.com/office/officeart/2018/5/layout/IconCircleLabelList"/>
    <dgm:cxn modelId="{1CCB37EC-7299-4821-B227-779558C96F70}" type="presParOf" srcId="{E0882C05-1A7F-4866-920C-CAF787868D97}" destId="{0AB7C3CF-5DB6-4EBF-BEC0-536B9D157E37}" srcOrd="1" destOrd="0" presId="urn:microsoft.com/office/officeart/2018/5/layout/IconCircleLabelList"/>
    <dgm:cxn modelId="{BFD8EFEA-06A5-4C86-B465-7CC1EE746C02}" type="presParOf" srcId="{E0882C05-1A7F-4866-920C-CAF787868D97}" destId="{232CCE35-7E75-4040-8298-D73519CBFBE8}" srcOrd="2" destOrd="0" presId="urn:microsoft.com/office/officeart/2018/5/layout/IconCircleLabelList"/>
    <dgm:cxn modelId="{BC5A09F5-05C4-4E6E-B0A1-48039FF15640}" type="presParOf" srcId="{E0882C05-1A7F-4866-920C-CAF787868D97}" destId="{B416FF5E-8E9F-45BA-AC45-7599016BEE95}" srcOrd="3" destOrd="0" presId="urn:microsoft.com/office/officeart/2018/5/layout/IconCircleLabelList"/>
    <dgm:cxn modelId="{66B522ED-F231-4E75-B1DD-619B858D8678}" type="presParOf" srcId="{0013AAF9-B957-4E58-8CA7-DAF6C4666D74}" destId="{8C5F6757-A784-4531-8FAB-A1D8F8831E09}" srcOrd="3" destOrd="0" presId="urn:microsoft.com/office/officeart/2018/5/layout/IconCircleLabelList"/>
    <dgm:cxn modelId="{DA7E590C-255D-47EA-BD74-19D7C9EE261B}" type="presParOf" srcId="{0013AAF9-B957-4E58-8CA7-DAF6C4666D74}" destId="{938D1DC7-93A0-4836-A410-6C9B47E42F4F}" srcOrd="4" destOrd="0" presId="urn:microsoft.com/office/officeart/2018/5/layout/IconCircleLabelList"/>
    <dgm:cxn modelId="{FD5E1F50-4FC6-480B-AEA6-AF42F6D78940}" type="presParOf" srcId="{938D1DC7-93A0-4836-A410-6C9B47E42F4F}" destId="{6E0368D0-5A24-4E9C-9E46-FF5BF5782B8E}" srcOrd="0" destOrd="0" presId="urn:microsoft.com/office/officeart/2018/5/layout/IconCircleLabelList"/>
    <dgm:cxn modelId="{FCA7AA0A-61FF-4283-BFB8-FA57BAF6794C}" type="presParOf" srcId="{938D1DC7-93A0-4836-A410-6C9B47E42F4F}" destId="{2D2A18C1-51B7-40DE-8DE6-9ED0B8B196EF}" srcOrd="1" destOrd="0" presId="urn:microsoft.com/office/officeart/2018/5/layout/IconCircleLabelList"/>
    <dgm:cxn modelId="{C6E6ACA9-3961-4B0E-A516-ABEBCF62DD0A}" type="presParOf" srcId="{938D1DC7-93A0-4836-A410-6C9B47E42F4F}" destId="{0C93CCA4-4400-48CE-BB95-5F902C64409B}" srcOrd="2" destOrd="0" presId="urn:microsoft.com/office/officeart/2018/5/layout/IconCircleLabelList"/>
    <dgm:cxn modelId="{C334F516-379D-46F9-89CC-CE22DD1DEE22}" type="presParOf" srcId="{938D1DC7-93A0-4836-A410-6C9B47E42F4F}" destId="{6A219630-6453-4C3B-84AA-3D4A34C80CB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9C32021-D77C-43E3-ABE4-962DF5CB7162}"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04CD86B9-091D-43B2-826E-369DDB18D768}">
      <dgm:prSet/>
      <dgm:spPr/>
      <dgm:t>
        <a:bodyPr/>
        <a:lstStyle/>
        <a:p>
          <a:r>
            <a:rPr lang="en-CA"/>
            <a:t>Explore prior:</a:t>
          </a:r>
          <a:endParaRPr lang="en-US"/>
        </a:p>
      </dgm:t>
    </dgm:pt>
    <dgm:pt modelId="{60D3796C-94BA-4668-A6B1-F6E68840F9E7}" type="parTrans" cxnId="{315381E1-65F8-411E-8753-DE4BFBF8215B}">
      <dgm:prSet/>
      <dgm:spPr/>
      <dgm:t>
        <a:bodyPr/>
        <a:lstStyle/>
        <a:p>
          <a:endParaRPr lang="en-US"/>
        </a:p>
      </dgm:t>
    </dgm:pt>
    <dgm:pt modelId="{6C20449D-D713-4CA0-AAE2-C8A3747554D3}" type="sibTrans" cxnId="{315381E1-65F8-411E-8753-DE4BFBF8215B}">
      <dgm:prSet/>
      <dgm:spPr/>
      <dgm:t>
        <a:bodyPr/>
        <a:lstStyle/>
        <a:p>
          <a:endParaRPr lang="en-US"/>
        </a:p>
      </dgm:t>
    </dgm:pt>
    <dgm:pt modelId="{3E07E151-138E-4848-B638-E17FF1A78D4B}">
      <dgm:prSet/>
      <dgm:spPr/>
      <dgm:t>
        <a:bodyPr/>
        <a:lstStyle/>
        <a:p>
          <a:r>
            <a:rPr lang="en-CA"/>
            <a:t>Illnesses</a:t>
          </a:r>
          <a:endParaRPr lang="en-US"/>
        </a:p>
      </dgm:t>
    </dgm:pt>
    <dgm:pt modelId="{78B3C3ED-9F91-45E5-B34B-CAFC5D9A527C}" type="parTrans" cxnId="{0921F9ED-3E94-4F9C-91C5-1ECB7906A682}">
      <dgm:prSet/>
      <dgm:spPr/>
      <dgm:t>
        <a:bodyPr/>
        <a:lstStyle/>
        <a:p>
          <a:endParaRPr lang="en-US"/>
        </a:p>
      </dgm:t>
    </dgm:pt>
    <dgm:pt modelId="{CE6B6D73-0C65-4618-875B-8C94C725F560}" type="sibTrans" cxnId="{0921F9ED-3E94-4F9C-91C5-1ECB7906A682}">
      <dgm:prSet/>
      <dgm:spPr/>
      <dgm:t>
        <a:bodyPr/>
        <a:lstStyle/>
        <a:p>
          <a:endParaRPr lang="en-US"/>
        </a:p>
      </dgm:t>
    </dgm:pt>
    <dgm:pt modelId="{1058DA99-F7F2-4B6C-99FC-0BA922B9D55F}">
      <dgm:prSet/>
      <dgm:spPr/>
      <dgm:t>
        <a:bodyPr/>
        <a:lstStyle/>
        <a:p>
          <a:r>
            <a:rPr lang="en-CA"/>
            <a:t>Injuries</a:t>
          </a:r>
          <a:endParaRPr lang="en-US"/>
        </a:p>
      </dgm:t>
    </dgm:pt>
    <dgm:pt modelId="{1F376CBF-E353-4E1A-B55A-CC7F0CB320EC}" type="parTrans" cxnId="{2462910B-788A-4B50-9631-E1F4012DEC57}">
      <dgm:prSet/>
      <dgm:spPr/>
      <dgm:t>
        <a:bodyPr/>
        <a:lstStyle/>
        <a:p>
          <a:endParaRPr lang="en-US"/>
        </a:p>
      </dgm:t>
    </dgm:pt>
    <dgm:pt modelId="{8262FE05-DD10-4A2B-9A25-1EB6CB602D45}" type="sibTrans" cxnId="{2462910B-788A-4B50-9631-E1F4012DEC57}">
      <dgm:prSet/>
      <dgm:spPr/>
      <dgm:t>
        <a:bodyPr/>
        <a:lstStyle/>
        <a:p>
          <a:endParaRPr lang="en-US"/>
        </a:p>
      </dgm:t>
    </dgm:pt>
    <dgm:pt modelId="{800CEDF0-A188-4B51-8662-1132BE5D8CFC}">
      <dgm:prSet/>
      <dgm:spPr/>
      <dgm:t>
        <a:bodyPr/>
        <a:lstStyle/>
        <a:p>
          <a:r>
            <a:rPr lang="en-CA"/>
            <a:t>Hospitalizations for medical or surgical reasons</a:t>
          </a:r>
          <a:endParaRPr lang="en-US"/>
        </a:p>
      </dgm:t>
    </dgm:pt>
    <dgm:pt modelId="{B84ED47D-F4BB-414D-BA5C-809FD98ADBB3}" type="parTrans" cxnId="{399A3BC9-5C6E-4FE5-8105-89048A0F48A9}">
      <dgm:prSet/>
      <dgm:spPr/>
      <dgm:t>
        <a:bodyPr/>
        <a:lstStyle/>
        <a:p>
          <a:endParaRPr lang="en-US"/>
        </a:p>
      </dgm:t>
    </dgm:pt>
    <dgm:pt modelId="{97F78372-2F0D-4AD1-A73E-9C58C2731726}" type="sibTrans" cxnId="{399A3BC9-5C6E-4FE5-8105-89048A0F48A9}">
      <dgm:prSet/>
      <dgm:spPr/>
      <dgm:t>
        <a:bodyPr/>
        <a:lstStyle/>
        <a:p>
          <a:endParaRPr lang="en-US"/>
        </a:p>
      </dgm:t>
    </dgm:pt>
    <dgm:pt modelId="{52B01DC3-912A-415F-9781-B68A1854A7A9}">
      <dgm:prSet/>
      <dgm:spPr/>
      <dgm:t>
        <a:bodyPr/>
        <a:lstStyle/>
        <a:p>
          <a:r>
            <a:rPr lang="en-CA"/>
            <a:t>Immunizations</a:t>
          </a:r>
          <a:endParaRPr lang="en-US"/>
        </a:p>
      </dgm:t>
    </dgm:pt>
    <dgm:pt modelId="{7144C4ED-3CD4-48C0-923F-046102F7E05E}" type="parTrans" cxnId="{51F9F11A-4EC6-4EF5-A730-B13575D24F7A}">
      <dgm:prSet/>
      <dgm:spPr/>
      <dgm:t>
        <a:bodyPr/>
        <a:lstStyle/>
        <a:p>
          <a:endParaRPr lang="en-US"/>
        </a:p>
      </dgm:t>
    </dgm:pt>
    <dgm:pt modelId="{F0C7144A-963D-442F-A6CF-C6C9C9C209D2}" type="sibTrans" cxnId="{51F9F11A-4EC6-4EF5-A730-B13575D24F7A}">
      <dgm:prSet/>
      <dgm:spPr/>
      <dgm:t>
        <a:bodyPr/>
        <a:lstStyle/>
        <a:p>
          <a:endParaRPr lang="en-US"/>
        </a:p>
      </dgm:t>
    </dgm:pt>
    <dgm:pt modelId="{7A9B3EF9-FA94-472D-BA48-6B5039119528}">
      <dgm:prSet/>
      <dgm:spPr/>
      <dgm:t>
        <a:bodyPr/>
        <a:lstStyle/>
        <a:p>
          <a:r>
            <a:rPr lang="en-CA"/>
            <a:t>Menstrual and reproductive history</a:t>
          </a:r>
          <a:endParaRPr lang="en-US"/>
        </a:p>
      </dgm:t>
    </dgm:pt>
    <dgm:pt modelId="{AD39D805-D337-4C1F-8D06-8C681AA0B657}" type="parTrans" cxnId="{FF8118BD-6776-4D7E-A440-64FACCD5E821}">
      <dgm:prSet/>
      <dgm:spPr/>
      <dgm:t>
        <a:bodyPr/>
        <a:lstStyle/>
        <a:p>
          <a:endParaRPr lang="en-US"/>
        </a:p>
      </dgm:t>
    </dgm:pt>
    <dgm:pt modelId="{FE45A74B-6791-47E9-A465-3D0BCAB4C63D}" type="sibTrans" cxnId="{FF8118BD-6776-4D7E-A440-64FACCD5E821}">
      <dgm:prSet/>
      <dgm:spPr/>
      <dgm:t>
        <a:bodyPr/>
        <a:lstStyle/>
        <a:p>
          <a:endParaRPr lang="en-US"/>
        </a:p>
      </dgm:t>
    </dgm:pt>
    <dgm:pt modelId="{C48DEC78-03A0-4A28-91CB-6A09BA270E42}">
      <dgm:prSet/>
      <dgm:spPr/>
      <dgm:t>
        <a:bodyPr/>
        <a:lstStyle/>
        <a:p>
          <a:r>
            <a:rPr lang="en-CA"/>
            <a:t>Blood transfusions</a:t>
          </a:r>
          <a:endParaRPr lang="en-US"/>
        </a:p>
      </dgm:t>
    </dgm:pt>
    <dgm:pt modelId="{71FC80A7-B8C3-4B87-9187-8CAF9912E46E}" type="parTrans" cxnId="{B2EEEDC7-DC6D-4F5F-B41F-17214C3D9439}">
      <dgm:prSet/>
      <dgm:spPr/>
      <dgm:t>
        <a:bodyPr/>
        <a:lstStyle/>
        <a:p>
          <a:endParaRPr lang="en-US"/>
        </a:p>
      </dgm:t>
    </dgm:pt>
    <dgm:pt modelId="{E4B54D3C-92F1-47A3-BCC7-FF34D27C073A}" type="sibTrans" cxnId="{B2EEEDC7-DC6D-4F5F-B41F-17214C3D9439}">
      <dgm:prSet/>
      <dgm:spPr/>
      <dgm:t>
        <a:bodyPr/>
        <a:lstStyle/>
        <a:p>
          <a:endParaRPr lang="en-US"/>
        </a:p>
      </dgm:t>
    </dgm:pt>
    <dgm:pt modelId="{14DD4290-B39C-40DB-8EFF-87DEA65B8B79}">
      <dgm:prSet/>
      <dgm:spPr/>
      <dgm:t>
        <a:bodyPr/>
        <a:lstStyle/>
        <a:p>
          <a:r>
            <a:rPr lang="en-CA"/>
            <a:t>Past screening tests etc.</a:t>
          </a:r>
          <a:endParaRPr lang="en-US"/>
        </a:p>
      </dgm:t>
    </dgm:pt>
    <dgm:pt modelId="{E4851361-A5A7-461E-9D5A-1158869CD8CB}" type="parTrans" cxnId="{D7070DFB-D798-4ACA-91A1-79DC63A8BDBD}">
      <dgm:prSet/>
      <dgm:spPr/>
      <dgm:t>
        <a:bodyPr/>
        <a:lstStyle/>
        <a:p>
          <a:endParaRPr lang="en-US"/>
        </a:p>
      </dgm:t>
    </dgm:pt>
    <dgm:pt modelId="{246B937D-65BC-47EF-8EBB-73C4A1CFF1AE}" type="sibTrans" cxnId="{D7070DFB-D798-4ACA-91A1-79DC63A8BDBD}">
      <dgm:prSet/>
      <dgm:spPr/>
      <dgm:t>
        <a:bodyPr/>
        <a:lstStyle/>
        <a:p>
          <a:endParaRPr lang="en-US"/>
        </a:p>
      </dgm:t>
    </dgm:pt>
    <dgm:pt modelId="{67C3CBF9-9415-455B-96C8-0F5803FC50B6}" type="pres">
      <dgm:prSet presAssocID="{09C32021-D77C-43E3-ABE4-962DF5CB7162}" presName="vert0" presStyleCnt="0">
        <dgm:presLayoutVars>
          <dgm:dir/>
          <dgm:animOne val="branch"/>
          <dgm:animLvl val="lvl"/>
        </dgm:presLayoutVars>
      </dgm:prSet>
      <dgm:spPr/>
    </dgm:pt>
    <dgm:pt modelId="{14C8D0AC-82DC-47D7-A149-3B58F77AB77E}" type="pres">
      <dgm:prSet presAssocID="{04CD86B9-091D-43B2-826E-369DDB18D768}" presName="thickLine" presStyleLbl="alignNode1" presStyleIdx="0" presStyleCnt="1"/>
      <dgm:spPr/>
    </dgm:pt>
    <dgm:pt modelId="{FA8629F0-71B8-4E91-A683-52C908F0A1BA}" type="pres">
      <dgm:prSet presAssocID="{04CD86B9-091D-43B2-826E-369DDB18D768}" presName="horz1" presStyleCnt="0"/>
      <dgm:spPr/>
    </dgm:pt>
    <dgm:pt modelId="{6032027E-F0B5-45D6-946B-8F983B0016A4}" type="pres">
      <dgm:prSet presAssocID="{04CD86B9-091D-43B2-826E-369DDB18D768}" presName="tx1" presStyleLbl="revTx" presStyleIdx="0" presStyleCnt="8"/>
      <dgm:spPr/>
    </dgm:pt>
    <dgm:pt modelId="{1B0C9BF0-2DD1-48A9-B92D-D354CDDD67CF}" type="pres">
      <dgm:prSet presAssocID="{04CD86B9-091D-43B2-826E-369DDB18D768}" presName="vert1" presStyleCnt="0"/>
      <dgm:spPr/>
    </dgm:pt>
    <dgm:pt modelId="{D691D320-A6A5-437C-B8DE-C620F4AD409E}" type="pres">
      <dgm:prSet presAssocID="{3E07E151-138E-4848-B638-E17FF1A78D4B}" presName="vertSpace2a" presStyleCnt="0"/>
      <dgm:spPr/>
    </dgm:pt>
    <dgm:pt modelId="{51645EA3-842D-4559-B190-12D86F531EA9}" type="pres">
      <dgm:prSet presAssocID="{3E07E151-138E-4848-B638-E17FF1A78D4B}" presName="horz2" presStyleCnt="0"/>
      <dgm:spPr/>
    </dgm:pt>
    <dgm:pt modelId="{0F727F65-A6EF-4240-9E27-86754A67EC80}" type="pres">
      <dgm:prSet presAssocID="{3E07E151-138E-4848-B638-E17FF1A78D4B}" presName="horzSpace2" presStyleCnt="0"/>
      <dgm:spPr/>
    </dgm:pt>
    <dgm:pt modelId="{D1BDFD06-5261-4D4D-9E06-95A2AFED9323}" type="pres">
      <dgm:prSet presAssocID="{3E07E151-138E-4848-B638-E17FF1A78D4B}" presName="tx2" presStyleLbl="revTx" presStyleIdx="1" presStyleCnt="8"/>
      <dgm:spPr/>
    </dgm:pt>
    <dgm:pt modelId="{2DA47647-4265-4E00-AB80-02552700203B}" type="pres">
      <dgm:prSet presAssocID="{3E07E151-138E-4848-B638-E17FF1A78D4B}" presName="vert2" presStyleCnt="0"/>
      <dgm:spPr/>
    </dgm:pt>
    <dgm:pt modelId="{AEB67F7F-CC28-4A30-AE5E-DE808874034D}" type="pres">
      <dgm:prSet presAssocID="{3E07E151-138E-4848-B638-E17FF1A78D4B}" presName="thinLine2b" presStyleLbl="callout" presStyleIdx="0" presStyleCnt="7"/>
      <dgm:spPr/>
    </dgm:pt>
    <dgm:pt modelId="{8DFB9638-E79B-423B-8F0C-3E60F6020D7C}" type="pres">
      <dgm:prSet presAssocID="{3E07E151-138E-4848-B638-E17FF1A78D4B}" presName="vertSpace2b" presStyleCnt="0"/>
      <dgm:spPr/>
    </dgm:pt>
    <dgm:pt modelId="{81D3A90B-88DD-4970-802C-2BBD38B42906}" type="pres">
      <dgm:prSet presAssocID="{1058DA99-F7F2-4B6C-99FC-0BA922B9D55F}" presName="horz2" presStyleCnt="0"/>
      <dgm:spPr/>
    </dgm:pt>
    <dgm:pt modelId="{3DE7867A-E637-44EF-94AC-96C551A34B57}" type="pres">
      <dgm:prSet presAssocID="{1058DA99-F7F2-4B6C-99FC-0BA922B9D55F}" presName="horzSpace2" presStyleCnt="0"/>
      <dgm:spPr/>
    </dgm:pt>
    <dgm:pt modelId="{296D284F-66D0-4CE5-857C-52316CDB125E}" type="pres">
      <dgm:prSet presAssocID="{1058DA99-F7F2-4B6C-99FC-0BA922B9D55F}" presName="tx2" presStyleLbl="revTx" presStyleIdx="2" presStyleCnt="8"/>
      <dgm:spPr/>
    </dgm:pt>
    <dgm:pt modelId="{700DFD5A-EB0D-414C-811F-D1B26932CC16}" type="pres">
      <dgm:prSet presAssocID="{1058DA99-F7F2-4B6C-99FC-0BA922B9D55F}" presName="vert2" presStyleCnt="0"/>
      <dgm:spPr/>
    </dgm:pt>
    <dgm:pt modelId="{090DF622-8E08-4DCC-AE93-93861E94A6EB}" type="pres">
      <dgm:prSet presAssocID="{1058DA99-F7F2-4B6C-99FC-0BA922B9D55F}" presName="thinLine2b" presStyleLbl="callout" presStyleIdx="1" presStyleCnt="7"/>
      <dgm:spPr/>
    </dgm:pt>
    <dgm:pt modelId="{976503FB-528B-465A-A4CD-2CA5F0CAAB8C}" type="pres">
      <dgm:prSet presAssocID="{1058DA99-F7F2-4B6C-99FC-0BA922B9D55F}" presName="vertSpace2b" presStyleCnt="0"/>
      <dgm:spPr/>
    </dgm:pt>
    <dgm:pt modelId="{5884710D-0FCB-456B-9846-6A08BD77891C}" type="pres">
      <dgm:prSet presAssocID="{800CEDF0-A188-4B51-8662-1132BE5D8CFC}" presName="horz2" presStyleCnt="0"/>
      <dgm:spPr/>
    </dgm:pt>
    <dgm:pt modelId="{FD6606C4-9402-45EE-A81A-E9902790E619}" type="pres">
      <dgm:prSet presAssocID="{800CEDF0-A188-4B51-8662-1132BE5D8CFC}" presName="horzSpace2" presStyleCnt="0"/>
      <dgm:spPr/>
    </dgm:pt>
    <dgm:pt modelId="{72135B45-8A89-4B65-AF2E-27441C6AA4AA}" type="pres">
      <dgm:prSet presAssocID="{800CEDF0-A188-4B51-8662-1132BE5D8CFC}" presName="tx2" presStyleLbl="revTx" presStyleIdx="3" presStyleCnt="8"/>
      <dgm:spPr/>
    </dgm:pt>
    <dgm:pt modelId="{A5825E01-5D59-496B-852C-D35115487DAE}" type="pres">
      <dgm:prSet presAssocID="{800CEDF0-A188-4B51-8662-1132BE5D8CFC}" presName="vert2" presStyleCnt="0"/>
      <dgm:spPr/>
    </dgm:pt>
    <dgm:pt modelId="{E0821A5A-AD65-43D4-84DD-651CB9B6DC76}" type="pres">
      <dgm:prSet presAssocID="{800CEDF0-A188-4B51-8662-1132BE5D8CFC}" presName="thinLine2b" presStyleLbl="callout" presStyleIdx="2" presStyleCnt="7"/>
      <dgm:spPr/>
    </dgm:pt>
    <dgm:pt modelId="{97B7B25C-5F18-419E-BE35-660E22C8A9AA}" type="pres">
      <dgm:prSet presAssocID="{800CEDF0-A188-4B51-8662-1132BE5D8CFC}" presName="vertSpace2b" presStyleCnt="0"/>
      <dgm:spPr/>
    </dgm:pt>
    <dgm:pt modelId="{3A7AC1B6-3FE4-42BA-8B3E-44B1663A693E}" type="pres">
      <dgm:prSet presAssocID="{52B01DC3-912A-415F-9781-B68A1854A7A9}" presName="horz2" presStyleCnt="0"/>
      <dgm:spPr/>
    </dgm:pt>
    <dgm:pt modelId="{8F54C6F1-C551-4EE4-94D8-833FAF38C378}" type="pres">
      <dgm:prSet presAssocID="{52B01DC3-912A-415F-9781-B68A1854A7A9}" presName="horzSpace2" presStyleCnt="0"/>
      <dgm:spPr/>
    </dgm:pt>
    <dgm:pt modelId="{816B9379-D160-41D4-A516-59909FBE7D8C}" type="pres">
      <dgm:prSet presAssocID="{52B01DC3-912A-415F-9781-B68A1854A7A9}" presName="tx2" presStyleLbl="revTx" presStyleIdx="4" presStyleCnt="8"/>
      <dgm:spPr/>
    </dgm:pt>
    <dgm:pt modelId="{73E87532-1F65-41EE-8CD2-812B7100100E}" type="pres">
      <dgm:prSet presAssocID="{52B01DC3-912A-415F-9781-B68A1854A7A9}" presName="vert2" presStyleCnt="0"/>
      <dgm:spPr/>
    </dgm:pt>
    <dgm:pt modelId="{EA1A506E-8A15-47B7-872F-D11C7ED4AA68}" type="pres">
      <dgm:prSet presAssocID="{52B01DC3-912A-415F-9781-B68A1854A7A9}" presName="thinLine2b" presStyleLbl="callout" presStyleIdx="3" presStyleCnt="7"/>
      <dgm:spPr/>
    </dgm:pt>
    <dgm:pt modelId="{FE2DF7D0-2F90-4E95-9B76-7AFA5C57F6F3}" type="pres">
      <dgm:prSet presAssocID="{52B01DC3-912A-415F-9781-B68A1854A7A9}" presName="vertSpace2b" presStyleCnt="0"/>
      <dgm:spPr/>
    </dgm:pt>
    <dgm:pt modelId="{F37E189F-1E3E-4877-87D0-9DB130BB7EB5}" type="pres">
      <dgm:prSet presAssocID="{7A9B3EF9-FA94-472D-BA48-6B5039119528}" presName="horz2" presStyleCnt="0"/>
      <dgm:spPr/>
    </dgm:pt>
    <dgm:pt modelId="{A0FBBBF1-C5EB-4432-A616-EC02DBB60096}" type="pres">
      <dgm:prSet presAssocID="{7A9B3EF9-FA94-472D-BA48-6B5039119528}" presName="horzSpace2" presStyleCnt="0"/>
      <dgm:spPr/>
    </dgm:pt>
    <dgm:pt modelId="{B32EDE95-81E9-43DE-95F2-A79E7ECBDC0E}" type="pres">
      <dgm:prSet presAssocID="{7A9B3EF9-FA94-472D-BA48-6B5039119528}" presName="tx2" presStyleLbl="revTx" presStyleIdx="5" presStyleCnt="8"/>
      <dgm:spPr/>
    </dgm:pt>
    <dgm:pt modelId="{AFBBC7CC-5E55-4356-8394-39A2DC5AAA61}" type="pres">
      <dgm:prSet presAssocID="{7A9B3EF9-FA94-472D-BA48-6B5039119528}" presName="vert2" presStyleCnt="0"/>
      <dgm:spPr/>
    </dgm:pt>
    <dgm:pt modelId="{032E0E02-1A20-4B00-860D-D8A581258AEB}" type="pres">
      <dgm:prSet presAssocID="{7A9B3EF9-FA94-472D-BA48-6B5039119528}" presName="thinLine2b" presStyleLbl="callout" presStyleIdx="4" presStyleCnt="7"/>
      <dgm:spPr/>
    </dgm:pt>
    <dgm:pt modelId="{06787851-6C05-4E1A-9D61-EE8B9D37829D}" type="pres">
      <dgm:prSet presAssocID="{7A9B3EF9-FA94-472D-BA48-6B5039119528}" presName="vertSpace2b" presStyleCnt="0"/>
      <dgm:spPr/>
    </dgm:pt>
    <dgm:pt modelId="{8361FA7B-D487-4688-B29A-B9E9FC710787}" type="pres">
      <dgm:prSet presAssocID="{C48DEC78-03A0-4A28-91CB-6A09BA270E42}" presName="horz2" presStyleCnt="0"/>
      <dgm:spPr/>
    </dgm:pt>
    <dgm:pt modelId="{540AAE48-3366-4ECD-9919-561173D67FF1}" type="pres">
      <dgm:prSet presAssocID="{C48DEC78-03A0-4A28-91CB-6A09BA270E42}" presName="horzSpace2" presStyleCnt="0"/>
      <dgm:spPr/>
    </dgm:pt>
    <dgm:pt modelId="{89B252AD-D207-421D-928E-49766E75D9A0}" type="pres">
      <dgm:prSet presAssocID="{C48DEC78-03A0-4A28-91CB-6A09BA270E42}" presName="tx2" presStyleLbl="revTx" presStyleIdx="6" presStyleCnt="8"/>
      <dgm:spPr/>
    </dgm:pt>
    <dgm:pt modelId="{91DCFEEA-FDAF-4B95-B186-BC6C346C8087}" type="pres">
      <dgm:prSet presAssocID="{C48DEC78-03A0-4A28-91CB-6A09BA270E42}" presName="vert2" presStyleCnt="0"/>
      <dgm:spPr/>
    </dgm:pt>
    <dgm:pt modelId="{F8075FE9-136E-4733-81DA-73B8C9238E14}" type="pres">
      <dgm:prSet presAssocID="{C48DEC78-03A0-4A28-91CB-6A09BA270E42}" presName="thinLine2b" presStyleLbl="callout" presStyleIdx="5" presStyleCnt="7"/>
      <dgm:spPr/>
    </dgm:pt>
    <dgm:pt modelId="{598D866C-32D1-45FB-A23C-0EF2EAF2B661}" type="pres">
      <dgm:prSet presAssocID="{C48DEC78-03A0-4A28-91CB-6A09BA270E42}" presName="vertSpace2b" presStyleCnt="0"/>
      <dgm:spPr/>
    </dgm:pt>
    <dgm:pt modelId="{B7FDD087-42B2-4F09-99F1-DECC97655587}" type="pres">
      <dgm:prSet presAssocID="{14DD4290-B39C-40DB-8EFF-87DEA65B8B79}" presName="horz2" presStyleCnt="0"/>
      <dgm:spPr/>
    </dgm:pt>
    <dgm:pt modelId="{E57205FA-1AC7-426E-9943-0E1617F68B89}" type="pres">
      <dgm:prSet presAssocID="{14DD4290-B39C-40DB-8EFF-87DEA65B8B79}" presName="horzSpace2" presStyleCnt="0"/>
      <dgm:spPr/>
    </dgm:pt>
    <dgm:pt modelId="{167E0A9D-6A53-4CF0-85C5-2C60DE75B26E}" type="pres">
      <dgm:prSet presAssocID="{14DD4290-B39C-40DB-8EFF-87DEA65B8B79}" presName="tx2" presStyleLbl="revTx" presStyleIdx="7" presStyleCnt="8"/>
      <dgm:spPr/>
    </dgm:pt>
    <dgm:pt modelId="{DC3D4EA9-FF74-404B-8CF7-847F6F0D28DF}" type="pres">
      <dgm:prSet presAssocID="{14DD4290-B39C-40DB-8EFF-87DEA65B8B79}" presName="vert2" presStyleCnt="0"/>
      <dgm:spPr/>
    </dgm:pt>
    <dgm:pt modelId="{C2A675DC-C43D-4FB8-9555-244D18E02CFC}" type="pres">
      <dgm:prSet presAssocID="{14DD4290-B39C-40DB-8EFF-87DEA65B8B79}" presName="thinLine2b" presStyleLbl="callout" presStyleIdx="6" presStyleCnt="7"/>
      <dgm:spPr/>
    </dgm:pt>
    <dgm:pt modelId="{877AA817-51EF-4B9A-ADE6-4CB7CAE2A607}" type="pres">
      <dgm:prSet presAssocID="{14DD4290-B39C-40DB-8EFF-87DEA65B8B79}" presName="vertSpace2b" presStyleCnt="0"/>
      <dgm:spPr/>
    </dgm:pt>
  </dgm:ptLst>
  <dgm:cxnLst>
    <dgm:cxn modelId="{450C3E05-80EC-4197-9033-B1676A4E321D}" type="presOf" srcId="{3E07E151-138E-4848-B638-E17FF1A78D4B}" destId="{D1BDFD06-5261-4D4D-9E06-95A2AFED9323}" srcOrd="0" destOrd="0" presId="urn:microsoft.com/office/officeart/2008/layout/LinedList"/>
    <dgm:cxn modelId="{2462910B-788A-4B50-9631-E1F4012DEC57}" srcId="{04CD86B9-091D-43B2-826E-369DDB18D768}" destId="{1058DA99-F7F2-4B6C-99FC-0BA922B9D55F}" srcOrd="1" destOrd="0" parTransId="{1F376CBF-E353-4E1A-B55A-CC7F0CB320EC}" sibTransId="{8262FE05-DD10-4A2B-9A25-1EB6CB602D45}"/>
    <dgm:cxn modelId="{51F9F11A-4EC6-4EF5-A730-B13575D24F7A}" srcId="{04CD86B9-091D-43B2-826E-369DDB18D768}" destId="{52B01DC3-912A-415F-9781-B68A1854A7A9}" srcOrd="3" destOrd="0" parTransId="{7144C4ED-3CD4-48C0-923F-046102F7E05E}" sibTransId="{F0C7144A-963D-442F-A6CF-C6C9C9C209D2}"/>
    <dgm:cxn modelId="{9EDCA823-6BB8-4368-BCFA-3798C3B437A7}" type="presOf" srcId="{09C32021-D77C-43E3-ABE4-962DF5CB7162}" destId="{67C3CBF9-9415-455B-96C8-0F5803FC50B6}" srcOrd="0" destOrd="0" presId="urn:microsoft.com/office/officeart/2008/layout/LinedList"/>
    <dgm:cxn modelId="{0DA7A63C-34B5-4A47-998E-F8F1D593E9B6}" type="presOf" srcId="{1058DA99-F7F2-4B6C-99FC-0BA922B9D55F}" destId="{296D284F-66D0-4CE5-857C-52316CDB125E}" srcOrd="0" destOrd="0" presId="urn:microsoft.com/office/officeart/2008/layout/LinedList"/>
    <dgm:cxn modelId="{9E6C7345-4A1F-4E2C-B321-4932821D39DF}" type="presOf" srcId="{800CEDF0-A188-4B51-8662-1132BE5D8CFC}" destId="{72135B45-8A89-4B65-AF2E-27441C6AA4AA}" srcOrd="0" destOrd="0" presId="urn:microsoft.com/office/officeart/2008/layout/LinedList"/>
    <dgm:cxn modelId="{8EF7ED62-1BD3-497C-ACF0-BA63877180F3}" type="presOf" srcId="{14DD4290-B39C-40DB-8EFF-87DEA65B8B79}" destId="{167E0A9D-6A53-4CF0-85C5-2C60DE75B26E}" srcOrd="0" destOrd="0" presId="urn:microsoft.com/office/officeart/2008/layout/LinedList"/>
    <dgm:cxn modelId="{D76CF6B6-05D0-4CA1-9433-A742D4B441F3}" type="presOf" srcId="{04CD86B9-091D-43B2-826E-369DDB18D768}" destId="{6032027E-F0B5-45D6-946B-8F983B0016A4}" srcOrd="0" destOrd="0" presId="urn:microsoft.com/office/officeart/2008/layout/LinedList"/>
    <dgm:cxn modelId="{FF8118BD-6776-4D7E-A440-64FACCD5E821}" srcId="{04CD86B9-091D-43B2-826E-369DDB18D768}" destId="{7A9B3EF9-FA94-472D-BA48-6B5039119528}" srcOrd="4" destOrd="0" parTransId="{AD39D805-D337-4C1F-8D06-8C681AA0B657}" sibTransId="{FE45A74B-6791-47E9-A465-3D0BCAB4C63D}"/>
    <dgm:cxn modelId="{C5ACF6C3-7FE8-4EB5-8320-CE746D064F49}" type="presOf" srcId="{C48DEC78-03A0-4A28-91CB-6A09BA270E42}" destId="{89B252AD-D207-421D-928E-49766E75D9A0}" srcOrd="0" destOrd="0" presId="urn:microsoft.com/office/officeart/2008/layout/LinedList"/>
    <dgm:cxn modelId="{958F92C6-A97C-4583-9AB0-2473CF2C7DF2}" type="presOf" srcId="{7A9B3EF9-FA94-472D-BA48-6B5039119528}" destId="{B32EDE95-81E9-43DE-95F2-A79E7ECBDC0E}" srcOrd="0" destOrd="0" presId="urn:microsoft.com/office/officeart/2008/layout/LinedList"/>
    <dgm:cxn modelId="{B2EEEDC7-DC6D-4F5F-B41F-17214C3D9439}" srcId="{04CD86B9-091D-43B2-826E-369DDB18D768}" destId="{C48DEC78-03A0-4A28-91CB-6A09BA270E42}" srcOrd="5" destOrd="0" parTransId="{71FC80A7-B8C3-4B87-9187-8CAF9912E46E}" sibTransId="{E4B54D3C-92F1-47A3-BCC7-FF34D27C073A}"/>
    <dgm:cxn modelId="{399A3BC9-5C6E-4FE5-8105-89048A0F48A9}" srcId="{04CD86B9-091D-43B2-826E-369DDB18D768}" destId="{800CEDF0-A188-4B51-8662-1132BE5D8CFC}" srcOrd="2" destOrd="0" parTransId="{B84ED47D-F4BB-414D-BA5C-809FD98ADBB3}" sibTransId="{97F78372-2F0D-4AD1-A73E-9C58C2731726}"/>
    <dgm:cxn modelId="{4B1AFBCA-05BA-4AC7-93A4-73265C638189}" type="presOf" srcId="{52B01DC3-912A-415F-9781-B68A1854A7A9}" destId="{816B9379-D160-41D4-A516-59909FBE7D8C}" srcOrd="0" destOrd="0" presId="urn:microsoft.com/office/officeart/2008/layout/LinedList"/>
    <dgm:cxn modelId="{315381E1-65F8-411E-8753-DE4BFBF8215B}" srcId="{09C32021-D77C-43E3-ABE4-962DF5CB7162}" destId="{04CD86B9-091D-43B2-826E-369DDB18D768}" srcOrd="0" destOrd="0" parTransId="{60D3796C-94BA-4668-A6B1-F6E68840F9E7}" sibTransId="{6C20449D-D713-4CA0-AAE2-C8A3747554D3}"/>
    <dgm:cxn modelId="{0921F9ED-3E94-4F9C-91C5-1ECB7906A682}" srcId="{04CD86B9-091D-43B2-826E-369DDB18D768}" destId="{3E07E151-138E-4848-B638-E17FF1A78D4B}" srcOrd="0" destOrd="0" parTransId="{78B3C3ED-9F91-45E5-B34B-CAFC5D9A527C}" sibTransId="{CE6B6D73-0C65-4618-875B-8C94C725F560}"/>
    <dgm:cxn modelId="{D7070DFB-D798-4ACA-91A1-79DC63A8BDBD}" srcId="{04CD86B9-091D-43B2-826E-369DDB18D768}" destId="{14DD4290-B39C-40DB-8EFF-87DEA65B8B79}" srcOrd="6" destOrd="0" parTransId="{E4851361-A5A7-461E-9D5A-1158869CD8CB}" sibTransId="{246B937D-65BC-47EF-8EBB-73C4A1CFF1AE}"/>
    <dgm:cxn modelId="{9776507C-4ED9-4BD8-B4E8-A91F3F3C51A9}" type="presParOf" srcId="{67C3CBF9-9415-455B-96C8-0F5803FC50B6}" destId="{14C8D0AC-82DC-47D7-A149-3B58F77AB77E}" srcOrd="0" destOrd="0" presId="urn:microsoft.com/office/officeart/2008/layout/LinedList"/>
    <dgm:cxn modelId="{36BA49F5-20E5-4AEB-88E4-848AA37AB4EE}" type="presParOf" srcId="{67C3CBF9-9415-455B-96C8-0F5803FC50B6}" destId="{FA8629F0-71B8-4E91-A683-52C908F0A1BA}" srcOrd="1" destOrd="0" presId="urn:microsoft.com/office/officeart/2008/layout/LinedList"/>
    <dgm:cxn modelId="{7556CA55-CE2F-4922-A70E-B5F7FDE549B3}" type="presParOf" srcId="{FA8629F0-71B8-4E91-A683-52C908F0A1BA}" destId="{6032027E-F0B5-45D6-946B-8F983B0016A4}" srcOrd="0" destOrd="0" presId="urn:microsoft.com/office/officeart/2008/layout/LinedList"/>
    <dgm:cxn modelId="{80D75F1F-D7CB-4A16-A14E-898A1054BDC0}" type="presParOf" srcId="{FA8629F0-71B8-4E91-A683-52C908F0A1BA}" destId="{1B0C9BF0-2DD1-48A9-B92D-D354CDDD67CF}" srcOrd="1" destOrd="0" presId="urn:microsoft.com/office/officeart/2008/layout/LinedList"/>
    <dgm:cxn modelId="{073A4693-3586-4B68-AA08-5229F8615945}" type="presParOf" srcId="{1B0C9BF0-2DD1-48A9-B92D-D354CDDD67CF}" destId="{D691D320-A6A5-437C-B8DE-C620F4AD409E}" srcOrd="0" destOrd="0" presId="urn:microsoft.com/office/officeart/2008/layout/LinedList"/>
    <dgm:cxn modelId="{2C105A22-0936-480E-966E-AC1494FBA7BB}" type="presParOf" srcId="{1B0C9BF0-2DD1-48A9-B92D-D354CDDD67CF}" destId="{51645EA3-842D-4559-B190-12D86F531EA9}" srcOrd="1" destOrd="0" presId="urn:microsoft.com/office/officeart/2008/layout/LinedList"/>
    <dgm:cxn modelId="{102D4377-D244-42D3-8BD8-95E82EB8A744}" type="presParOf" srcId="{51645EA3-842D-4559-B190-12D86F531EA9}" destId="{0F727F65-A6EF-4240-9E27-86754A67EC80}" srcOrd="0" destOrd="0" presId="urn:microsoft.com/office/officeart/2008/layout/LinedList"/>
    <dgm:cxn modelId="{33A33720-EA4B-413B-97D0-00C5A8CE21C2}" type="presParOf" srcId="{51645EA3-842D-4559-B190-12D86F531EA9}" destId="{D1BDFD06-5261-4D4D-9E06-95A2AFED9323}" srcOrd="1" destOrd="0" presId="urn:microsoft.com/office/officeart/2008/layout/LinedList"/>
    <dgm:cxn modelId="{A48226D5-958F-42DE-BA7A-0430CAD42561}" type="presParOf" srcId="{51645EA3-842D-4559-B190-12D86F531EA9}" destId="{2DA47647-4265-4E00-AB80-02552700203B}" srcOrd="2" destOrd="0" presId="urn:microsoft.com/office/officeart/2008/layout/LinedList"/>
    <dgm:cxn modelId="{A271E1B1-A132-4DF7-BE79-3C5464F72517}" type="presParOf" srcId="{1B0C9BF0-2DD1-48A9-B92D-D354CDDD67CF}" destId="{AEB67F7F-CC28-4A30-AE5E-DE808874034D}" srcOrd="2" destOrd="0" presId="urn:microsoft.com/office/officeart/2008/layout/LinedList"/>
    <dgm:cxn modelId="{E872F7BF-2CAC-4F36-8557-D41EE2A6B6FB}" type="presParOf" srcId="{1B0C9BF0-2DD1-48A9-B92D-D354CDDD67CF}" destId="{8DFB9638-E79B-423B-8F0C-3E60F6020D7C}" srcOrd="3" destOrd="0" presId="urn:microsoft.com/office/officeart/2008/layout/LinedList"/>
    <dgm:cxn modelId="{FB9BB614-5E40-438A-B0E0-07CF5AAF495D}" type="presParOf" srcId="{1B0C9BF0-2DD1-48A9-B92D-D354CDDD67CF}" destId="{81D3A90B-88DD-4970-802C-2BBD38B42906}" srcOrd="4" destOrd="0" presId="urn:microsoft.com/office/officeart/2008/layout/LinedList"/>
    <dgm:cxn modelId="{2511C63E-5998-4E19-8E62-2205B3B7D42F}" type="presParOf" srcId="{81D3A90B-88DD-4970-802C-2BBD38B42906}" destId="{3DE7867A-E637-44EF-94AC-96C551A34B57}" srcOrd="0" destOrd="0" presId="urn:microsoft.com/office/officeart/2008/layout/LinedList"/>
    <dgm:cxn modelId="{4D1B919E-7D53-426B-B3C4-24BB345E8FE0}" type="presParOf" srcId="{81D3A90B-88DD-4970-802C-2BBD38B42906}" destId="{296D284F-66D0-4CE5-857C-52316CDB125E}" srcOrd="1" destOrd="0" presId="urn:microsoft.com/office/officeart/2008/layout/LinedList"/>
    <dgm:cxn modelId="{0AFF24D8-DC8E-477B-B6C0-EA5D811A7D90}" type="presParOf" srcId="{81D3A90B-88DD-4970-802C-2BBD38B42906}" destId="{700DFD5A-EB0D-414C-811F-D1B26932CC16}" srcOrd="2" destOrd="0" presId="urn:microsoft.com/office/officeart/2008/layout/LinedList"/>
    <dgm:cxn modelId="{35D2692D-33D9-4532-B408-9623996CC4CF}" type="presParOf" srcId="{1B0C9BF0-2DD1-48A9-B92D-D354CDDD67CF}" destId="{090DF622-8E08-4DCC-AE93-93861E94A6EB}" srcOrd="5" destOrd="0" presId="urn:microsoft.com/office/officeart/2008/layout/LinedList"/>
    <dgm:cxn modelId="{DFB2B341-1BF0-42E5-84A1-941C6D7CBC38}" type="presParOf" srcId="{1B0C9BF0-2DD1-48A9-B92D-D354CDDD67CF}" destId="{976503FB-528B-465A-A4CD-2CA5F0CAAB8C}" srcOrd="6" destOrd="0" presId="urn:microsoft.com/office/officeart/2008/layout/LinedList"/>
    <dgm:cxn modelId="{1E731261-DCF0-41B7-BC98-EBB6E858A5DD}" type="presParOf" srcId="{1B0C9BF0-2DD1-48A9-B92D-D354CDDD67CF}" destId="{5884710D-0FCB-456B-9846-6A08BD77891C}" srcOrd="7" destOrd="0" presId="urn:microsoft.com/office/officeart/2008/layout/LinedList"/>
    <dgm:cxn modelId="{6AB989A2-D299-49E9-AF41-D1F7D3037EBE}" type="presParOf" srcId="{5884710D-0FCB-456B-9846-6A08BD77891C}" destId="{FD6606C4-9402-45EE-A81A-E9902790E619}" srcOrd="0" destOrd="0" presId="urn:microsoft.com/office/officeart/2008/layout/LinedList"/>
    <dgm:cxn modelId="{AC4C4504-B041-4597-B6C0-1DA8C486E00D}" type="presParOf" srcId="{5884710D-0FCB-456B-9846-6A08BD77891C}" destId="{72135B45-8A89-4B65-AF2E-27441C6AA4AA}" srcOrd="1" destOrd="0" presId="urn:microsoft.com/office/officeart/2008/layout/LinedList"/>
    <dgm:cxn modelId="{29AC1837-398A-49AB-9F3F-82FD6AF6A0A7}" type="presParOf" srcId="{5884710D-0FCB-456B-9846-6A08BD77891C}" destId="{A5825E01-5D59-496B-852C-D35115487DAE}" srcOrd="2" destOrd="0" presId="urn:microsoft.com/office/officeart/2008/layout/LinedList"/>
    <dgm:cxn modelId="{8370FE80-5504-4898-BF83-717246567D61}" type="presParOf" srcId="{1B0C9BF0-2DD1-48A9-B92D-D354CDDD67CF}" destId="{E0821A5A-AD65-43D4-84DD-651CB9B6DC76}" srcOrd="8" destOrd="0" presId="urn:microsoft.com/office/officeart/2008/layout/LinedList"/>
    <dgm:cxn modelId="{CB286710-931C-41A5-9CFA-E09820769ACF}" type="presParOf" srcId="{1B0C9BF0-2DD1-48A9-B92D-D354CDDD67CF}" destId="{97B7B25C-5F18-419E-BE35-660E22C8A9AA}" srcOrd="9" destOrd="0" presId="urn:microsoft.com/office/officeart/2008/layout/LinedList"/>
    <dgm:cxn modelId="{07032F5D-8E69-4B3D-83D7-1429322C2E5C}" type="presParOf" srcId="{1B0C9BF0-2DD1-48A9-B92D-D354CDDD67CF}" destId="{3A7AC1B6-3FE4-42BA-8B3E-44B1663A693E}" srcOrd="10" destOrd="0" presId="urn:microsoft.com/office/officeart/2008/layout/LinedList"/>
    <dgm:cxn modelId="{7C840929-2AF5-4586-A636-974F22518EBF}" type="presParOf" srcId="{3A7AC1B6-3FE4-42BA-8B3E-44B1663A693E}" destId="{8F54C6F1-C551-4EE4-94D8-833FAF38C378}" srcOrd="0" destOrd="0" presId="urn:microsoft.com/office/officeart/2008/layout/LinedList"/>
    <dgm:cxn modelId="{1A23ECD8-C800-404D-8B47-98B4673D6A6D}" type="presParOf" srcId="{3A7AC1B6-3FE4-42BA-8B3E-44B1663A693E}" destId="{816B9379-D160-41D4-A516-59909FBE7D8C}" srcOrd="1" destOrd="0" presId="urn:microsoft.com/office/officeart/2008/layout/LinedList"/>
    <dgm:cxn modelId="{7EB1F6C7-F61A-4506-A571-6F77F6788712}" type="presParOf" srcId="{3A7AC1B6-3FE4-42BA-8B3E-44B1663A693E}" destId="{73E87532-1F65-41EE-8CD2-812B7100100E}" srcOrd="2" destOrd="0" presId="urn:microsoft.com/office/officeart/2008/layout/LinedList"/>
    <dgm:cxn modelId="{E4ED5C36-66C3-477E-A563-7C0A561AEECB}" type="presParOf" srcId="{1B0C9BF0-2DD1-48A9-B92D-D354CDDD67CF}" destId="{EA1A506E-8A15-47B7-872F-D11C7ED4AA68}" srcOrd="11" destOrd="0" presId="urn:microsoft.com/office/officeart/2008/layout/LinedList"/>
    <dgm:cxn modelId="{733A6234-0D1F-4FEB-9585-511879966C89}" type="presParOf" srcId="{1B0C9BF0-2DD1-48A9-B92D-D354CDDD67CF}" destId="{FE2DF7D0-2F90-4E95-9B76-7AFA5C57F6F3}" srcOrd="12" destOrd="0" presId="urn:microsoft.com/office/officeart/2008/layout/LinedList"/>
    <dgm:cxn modelId="{C5EC104D-C228-4372-B260-01009A104E28}" type="presParOf" srcId="{1B0C9BF0-2DD1-48A9-B92D-D354CDDD67CF}" destId="{F37E189F-1E3E-4877-87D0-9DB130BB7EB5}" srcOrd="13" destOrd="0" presId="urn:microsoft.com/office/officeart/2008/layout/LinedList"/>
    <dgm:cxn modelId="{4D625F44-AA8E-4559-84A8-FCBD128F6F0A}" type="presParOf" srcId="{F37E189F-1E3E-4877-87D0-9DB130BB7EB5}" destId="{A0FBBBF1-C5EB-4432-A616-EC02DBB60096}" srcOrd="0" destOrd="0" presId="urn:microsoft.com/office/officeart/2008/layout/LinedList"/>
    <dgm:cxn modelId="{4E4DDA07-DD45-48DC-A709-33E20766419E}" type="presParOf" srcId="{F37E189F-1E3E-4877-87D0-9DB130BB7EB5}" destId="{B32EDE95-81E9-43DE-95F2-A79E7ECBDC0E}" srcOrd="1" destOrd="0" presId="urn:microsoft.com/office/officeart/2008/layout/LinedList"/>
    <dgm:cxn modelId="{4AAB4A27-120F-4106-8EA1-9C8927D28B14}" type="presParOf" srcId="{F37E189F-1E3E-4877-87D0-9DB130BB7EB5}" destId="{AFBBC7CC-5E55-4356-8394-39A2DC5AAA61}" srcOrd="2" destOrd="0" presId="urn:microsoft.com/office/officeart/2008/layout/LinedList"/>
    <dgm:cxn modelId="{7511DE56-4078-4B67-BE1D-D76D545D038C}" type="presParOf" srcId="{1B0C9BF0-2DD1-48A9-B92D-D354CDDD67CF}" destId="{032E0E02-1A20-4B00-860D-D8A581258AEB}" srcOrd="14" destOrd="0" presId="urn:microsoft.com/office/officeart/2008/layout/LinedList"/>
    <dgm:cxn modelId="{B5AA6E42-1B11-4363-8593-898B1D35EA5C}" type="presParOf" srcId="{1B0C9BF0-2DD1-48A9-B92D-D354CDDD67CF}" destId="{06787851-6C05-4E1A-9D61-EE8B9D37829D}" srcOrd="15" destOrd="0" presId="urn:microsoft.com/office/officeart/2008/layout/LinedList"/>
    <dgm:cxn modelId="{5FC0C3FD-0689-4AB2-94DD-E559EA647D36}" type="presParOf" srcId="{1B0C9BF0-2DD1-48A9-B92D-D354CDDD67CF}" destId="{8361FA7B-D487-4688-B29A-B9E9FC710787}" srcOrd="16" destOrd="0" presId="urn:microsoft.com/office/officeart/2008/layout/LinedList"/>
    <dgm:cxn modelId="{9E43AD60-A521-495D-8CFF-958793C76D58}" type="presParOf" srcId="{8361FA7B-D487-4688-B29A-B9E9FC710787}" destId="{540AAE48-3366-4ECD-9919-561173D67FF1}" srcOrd="0" destOrd="0" presId="urn:microsoft.com/office/officeart/2008/layout/LinedList"/>
    <dgm:cxn modelId="{63DB4232-6431-4E59-83E3-996B8771F816}" type="presParOf" srcId="{8361FA7B-D487-4688-B29A-B9E9FC710787}" destId="{89B252AD-D207-421D-928E-49766E75D9A0}" srcOrd="1" destOrd="0" presId="urn:microsoft.com/office/officeart/2008/layout/LinedList"/>
    <dgm:cxn modelId="{393316B8-A84E-4596-BEFA-BA98A3F90099}" type="presParOf" srcId="{8361FA7B-D487-4688-B29A-B9E9FC710787}" destId="{91DCFEEA-FDAF-4B95-B186-BC6C346C8087}" srcOrd="2" destOrd="0" presId="urn:microsoft.com/office/officeart/2008/layout/LinedList"/>
    <dgm:cxn modelId="{D263E388-5E03-4597-AC98-60305F3EC3A9}" type="presParOf" srcId="{1B0C9BF0-2DD1-48A9-B92D-D354CDDD67CF}" destId="{F8075FE9-136E-4733-81DA-73B8C9238E14}" srcOrd="17" destOrd="0" presId="urn:microsoft.com/office/officeart/2008/layout/LinedList"/>
    <dgm:cxn modelId="{948760B8-AD4D-458A-BF77-03D4AA9637D7}" type="presParOf" srcId="{1B0C9BF0-2DD1-48A9-B92D-D354CDDD67CF}" destId="{598D866C-32D1-45FB-A23C-0EF2EAF2B661}" srcOrd="18" destOrd="0" presId="urn:microsoft.com/office/officeart/2008/layout/LinedList"/>
    <dgm:cxn modelId="{76FC5CD0-F3A9-4345-B3D0-CBD91E5EFBBE}" type="presParOf" srcId="{1B0C9BF0-2DD1-48A9-B92D-D354CDDD67CF}" destId="{B7FDD087-42B2-4F09-99F1-DECC97655587}" srcOrd="19" destOrd="0" presId="urn:microsoft.com/office/officeart/2008/layout/LinedList"/>
    <dgm:cxn modelId="{A2FA6C7D-9477-4081-B048-5B21CE334AC6}" type="presParOf" srcId="{B7FDD087-42B2-4F09-99F1-DECC97655587}" destId="{E57205FA-1AC7-426E-9943-0E1617F68B89}" srcOrd="0" destOrd="0" presId="urn:microsoft.com/office/officeart/2008/layout/LinedList"/>
    <dgm:cxn modelId="{B6A8C75F-B37A-4258-BA0C-575C8CD086F1}" type="presParOf" srcId="{B7FDD087-42B2-4F09-99F1-DECC97655587}" destId="{167E0A9D-6A53-4CF0-85C5-2C60DE75B26E}" srcOrd="1" destOrd="0" presId="urn:microsoft.com/office/officeart/2008/layout/LinedList"/>
    <dgm:cxn modelId="{6891805B-786A-40E5-B2C9-FF75DB7D2AEA}" type="presParOf" srcId="{B7FDD087-42B2-4F09-99F1-DECC97655587}" destId="{DC3D4EA9-FF74-404B-8CF7-847F6F0D28DF}" srcOrd="2" destOrd="0" presId="urn:microsoft.com/office/officeart/2008/layout/LinedList"/>
    <dgm:cxn modelId="{AE826837-2A14-4D72-B542-790D81CA6775}" type="presParOf" srcId="{1B0C9BF0-2DD1-48A9-B92D-D354CDDD67CF}" destId="{C2A675DC-C43D-4FB8-9555-244D18E02CFC}" srcOrd="20" destOrd="0" presId="urn:microsoft.com/office/officeart/2008/layout/LinedList"/>
    <dgm:cxn modelId="{6074F89E-6ED7-4AC0-BD67-67B29787017F}" type="presParOf" srcId="{1B0C9BF0-2DD1-48A9-B92D-D354CDDD67CF}" destId="{877AA817-51EF-4B9A-ADE6-4CB7CAE2A607}" srcOrd="2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2467914-9F3A-4EDC-AF35-B254E2A5A110}"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13AF1FA2-2FD7-4FA6-A42C-C5EC1FBA3EEE}">
      <dgm:prSet/>
      <dgm:spPr/>
      <dgm:t>
        <a:bodyPr/>
        <a:lstStyle/>
        <a:p>
          <a:pPr>
            <a:defRPr cap="all"/>
          </a:pPr>
          <a:r>
            <a:rPr lang="en-CA"/>
            <a:t>Inquiry into the function of each major body system to identify problems that the patient may not have mentioned, or that were not elicited in the history of the present illness. See Talley and O’ Connor – Questions box 1.1 (chap 1 for details) </a:t>
          </a:r>
          <a:endParaRPr lang="en-US"/>
        </a:p>
      </dgm:t>
    </dgm:pt>
    <dgm:pt modelId="{494CDB05-FB4A-4E6F-9479-D15A7D72C7D3}" type="parTrans" cxnId="{78091E43-1014-4148-A94C-410D56FB59B5}">
      <dgm:prSet/>
      <dgm:spPr/>
      <dgm:t>
        <a:bodyPr/>
        <a:lstStyle/>
        <a:p>
          <a:endParaRPr lang="en-US"/>
        </a:p>
      </dgm:t>
    </dgm:pt>
    <dgm:pt modelId="{D5767F94-5A0B-42F6-9AEF-7823A04A91A3}" type="sibTrans" cxnId="{78091E43-1014-4148-A94C-410D56FB59B5}">
      <dgm:prSet/>
      <dgm:spPr/>
      <dgm:t>
        <a:bodyPr/>
        <a:lstStyle/>
        <a:p>
          <a:endParaRPr lang="en-US"/>
        </a:p>
      </dgm:t>
    </dgm:pt>
    <dgm:pt modelId="{3E61999C-E863-4DAB-9B5C-C53F224C38DA}">
      <dgm:prSet/>
      <dgm:spPr/>
      <dgm:t>
        <a:bodyPr/>
        <a:lstStyle/>
        <a:p>
          <a:pPr>
            <a:defRPr cap="all"/>
          </a:pPr>
          <a:r>
            <a:rPr lang="en-CA" u="sng"/>
            <a:t>General</a:t>
          </a:r>
          <a:r>
            <a:rPr lang="en-CA"/>
            <a:t>: recent weight change, energy level, fever, sleep, appetite</a:t>
          </a:r>
          <a:endParaRPr lang="en-US"/>
        </a:p>
      </dgm:t>
    </dgm:pt>
    <dgm:pt modelId="{2BA43324-34FF-42D5-9A2F-20A335D16265}" type="parTrans" cxnId="{CFBDF223-00C0-4F81-BD84-05CE105A8D6C}">
      <dgm:prSet/>
      <dgm:spPr/>
      <dgm:t>
        <a:bodyPr/>
        <a:lstStyle/>
        <a:p>
          <a:endParaRPr lang="en-US"/>
        </a:p>
      </dgm:t>
    </dgm:pt>
    <dgm:pt modelId="{6EE86DD9-651D-43A1-9272-90DFA04B150A}" type="sibTrans" cxnId="{CFBDF223-00C0-4F81-BD84-05CE105A8D6C}">
      <dgm:prSet/>
      <dgm:spPr/>
      <dgm:t>
        <a:bodyPr/>
        <a:lstStyle/>
        <a:p>
          <a:endParaRPr lang="en-US"/>
        </a:p>
      </dgm:t>
    </dgm:pt>
    <dgm:pt modelId="{227EB94D-6034-4C28-ACEF-C3E040306C9F}">
      <dgm:prSet/>
      <dgm:spPr/>
      <dgm:t>
        <a:bodyPr/>
        <a:lstStyle/>
        <a:p>
          <a:pPr>
            <a:defRPr cap="all"/>
          </a:pPr>
          <a:r>
            <a:rPr lang="en-CA" u="sng"/>
            <a:t>System specific: </a:t>
          </a:r>
          <a:r>
            <a:rPr lang="en-CA"/>
            <a:t>high blood pressure, high cholesterol etc.</a:t>
          </a:r>
          <a:endParaRPr lang="en-US"/>
        </a:p>
      </dgm:t>
    </dgm:pt>
    <dgm:pt modelId="{335E21C7-A773-45BA-90CD-A9FA2FAEF0AC}" type="parTrans" cxnId="{96B9396D-1479-44AE-BC38-6DB817FB8202}">
      <dgm:prSet/>
      <dgm:spPr/>
      <dgm:t>
        <a:bodyPr/>
        <a:lstStyle/>
        <a:p>
          <a:endParaRPr lang="en-US"/>
        </a:p>
      </dgm:t>
    </dgm:pt>
    <dgm:pt modelId="{D74BBCD0-D990-4346-A94F-E3922C224D62}" type="sibTrans" cxnId="{96B9396D-1479-44AE-BC38-6DB817FB8202}">
      <dgm:prSet/>
      <dgm:spPr/>
      <dgm:t>
        <a:bodyPr/>
        <a:lstStyle/>
        <a:p>
          <a:endParaRPr lang="en-US"/>
        </a:p>
      </dgm:t>
    </dgm:pt>
    <dgm:pt modelId="{19F33FCC-04EA-4F1B-A068-ADA3EA0951A8}">
      <dgm:prSet/>
      <dgm:spPr/>
      <dgm:t>
        <a:bodyPr/>
        <a:lstStyle/>
        <a:p>
          <a:pPr>
            <a:defRPr cap="all"/>
          </a:pPr>
          <a:r>
            <a:rPr lang="en-CA"/>
            <a:t>Special attention to systems related to chief complaint</a:t>
          </a:r>
          <a:endParaRPr lang="en-US"/>
        </a:p>
      </dgm:t>
    </dgm:pt>
    <dgm:pt modelId="{261B4C51-C5AE-4B50-AFDB-26FD5A040428}" type="parTrans" cxnId="{5B6F4EC2-23C8-4CA4-9162-BB1A64AB51B2}">
      <dgm:prSet/>
      <dgm:spPr/>
      <dgm:t>
        <a:bodyPr/>
        <a:lstStyle/>
        <a:p>
          <a:endParaRPr lang="en-US"/>
        </a:p>
      </dgm:t>
    </dgm:pt>
    <dgm:pt modelId="{6F1A5EBA-B9D1-4534-BBEF-7F7D1B8126E1}" type="sibTrans" cxnId="{5B6F4EC2-23C8-4CA4-9162-BB1A64AB51B2}">
      <dgm:prSet/>
      <dgm:spPr/>
      <dgm:t>
        <a:bodyPr/>
        <a:lstStyle/>
        <a:p>
          <a:endParaRPr lang="en-US"/>
        </a:p>
      </dgm:t>
    </dgm:pt>
    <dgm:pt modelId="{49610C4E-4D69-4C58-BA2D-E0BF90CAE8F0}" type="pres">
      <dgm:prSet presAssocID="{D2467914-9F3A-4EDC-AF35-B254E2A5A110}" presName="root" presStyleCnt="0">
        <dgm:presLayoutVars>
          <dgm:dir/>
          <dgm:resizeHandles val="exact"/>
        </dgm:presLayoutVars>
      </dgm:prSet>
      <dgm:spPr/>
    </dgm:pt>
    <dgm:pt modelId="{1366757E-54AF-4609-97FB-B03ACA3B5A8F}" type="pres">
      <dgm:prSet presAssocID="{13AF1FA2-2FD7-4FA6-A42C-C5EC1FBA3EEE}" presName="compNode" presStyleCnt="0"/>
      <dgm:spPr/>
    </dgm:pt>
    <dgm:pt modelId="{677D3A1B-2CEC-4446-9961-DC3840804156}" type="pres">
      <dgm:prSet presAssocID="{13AF1FA2-2FD7-4FA6-A42C-C5EC1FBA3EEE}" presName="iconBgRect" presStyleLbl="bgShp" presStyleIdx="0" presStyleCnt="4"/>
      <dgm:spPr>
        <a:prstGeom prst="round2DiagRect">
          <a:avLst>
            <a:gd name="adj1" fmla="val 29727"/>
            <a:gd name="adj2" fmla="val 0"/>
          </a:avLst>
        </a:prstGeom>
      </dgm:spPr>
    </dgm:pt>
    <dgm:pt modelId="{67053615-248F-40FD-BE8E-020508A8E0BB}" type="pres">
      <dgm:prSet presAssocID="{13AF1FA2-2FD7-4FA6-A42C-C5EC1FBA3EE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dney"/>
        </a:ext>
      </dgm:extLst>
    </dgm:pt>
    <dgm:pt modelId="{F62A980C-1136-4AB9-9758-8C4A986955D4}" type="pres">
      <dgm:prSet presAssocID="{13AF1FA2-2FD7-4FA6-A42C-C5EC1FBA3EEE}" presName="spaceRect" presStyleCnt="0"/>
      <dgm:spPr/>
    </dgm:pt>
    <dgm:pt modelId="{6FE09613-C439-43C8-BD4A-E606EA58DF8B}" type="pres">
      <dgm:prSet presAssocID="{13AF1FA2-2FD7-4FA6-A42C-C5EC1FBA3EEE}" presName="textRect" presStyleLbl="revTx" presStyleIdx="0" presStyleCnt="4">
        <dgm:presLayoutVars>
          <dgm:chMax val="1"/>
          <dgm:chPref val="1"/>
        </dgm:presLayoutVars>
      </dgm:prSet>
      <dgm:spPr/>
    </dgm:pt>
    <dgm:pt modelId="{FC0E5503-4EBD-4B7C-8CD7-EB0A67C0CFDB}" type="pres">
      <dgm:prSet presAssocID="{D5767F94-5A0B-42F6-9AEF-7823A04A91A3}" presName="sibTrans" presStyleCnt="0"/>
      <dgm:spPr/>
    </dgm:pt>
    <dgm:pt modelId="{6E08EA35-A3E6-4995-AE46-37D7C6F6EFAF}" type="pres">
      <dgm:prSet presAssocID="{3E61999C-E863-4DAB-9B5C-C53F224C38DA}" presName="compNode" presStyleCnt="0"/>
      <dgm:spPr/>
    </dgm:pt>
    <dgm:pt modelId="{D33CA48A-73DE-4B32-BACB-53C0BB230356}" type="pres">
      <dgm:prSet presAssocID="{3E61999C-E863-4DAB-9B5C-C53F224C38DA}" presName="iconBgRect" presStyleLbl="bgShp" presStyleIdx="1" presStyleCnt="4"/>
      <dgm:spPr>
        <a:prstGeom prst="round2DiagRect">
          <a:avLst>
            <a:gd name="adj1" fmla="val 29727"/>
            <a:gd name="adj2" fmla="val 0"/>
          </a:avLst>
        </a:prstGeom>
      </dgm:spPr>
    </dgm:pt>
    <dgm:pt modelId="{42349C0A-0A55-4856-9490-BC418B2B4C50}" type="pres">
      <dgm:prSet presAssocID="{3E61999C-E863-4DAB-9B5C-C53F224C38D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563D38E4-43F8-4164-8C7B-5D60F32C2787}" type="pres">
      <dgm:prSet presAssocID="{3E61999C-E863-4DAB-9B5C-C53F224C38DA}" presName="spaceRect" presStyleCnt="0"/>
      <dgm:spPr/>
    </dgm:pt>
    <dgm:pt modelId="{E9B1607B-0C90-45AC-B4BD-36DDB22637EF}" type="pres">
      <dgm:prSet presAssocID="{3E61999C-E863-4DAB-9B5C-C53F224C38DA}" presName="textRect" presStyleLbl="revTx" presStyleIdx="1" presStyleCnt="4">
        <dgm:presLayoutVars>
          <dgm:chMax val="1"/>
          <dgm:chPref val="1"/>
        </dgm:presLayoutVars>
      </dgm:prSet>
      <dgm:spPr/>
    </dgm:pt>
    <dgm:pt modelId="{C0AC06E9-838B-47D8-8DFE-AFD27DC023B6}" type="pres">
      <dgm:prSet presAssocID="{6EE86DD9-651D-43A1-9272-90DFA04B150A}" presName="sibTrans" presStyleCnt="0"/>
      <dgm:spPr/>
    </dgm:pt>
    <dgm:pt modelId="{CE1C4BDC-A8A4-4613-8D02-2A580164A544}" type="pres">
      <dgm:prSet presAssocID="{227EB94D-6034-4C28-ACEF-C3E040306C9F}" presName="compNode" presStyleCnt="0"/>
      <dgm:spPr/>
    </dgm:pt>
    <dgm:pt modelId="{86CDA1C8-41CF-4613-8631-54CC9C8DA745}" type="pres">
      <dgm:prSet presAssocID="{227EB94D-6034-4C28-ACEF-C3E040306C9F}" presName="iconBgRect" presStyleLbl="bgShp" presStyleIdx="2" presStyleCnt="4"/>
      <dgm:spPr>
        <a:prstGeom prst="round2DiagRect">
          <a:avLst>
            <a:gd name="adj1" fmla="val 29727"/>
            <a:gd name="adj2" fmla="val 0"/>
          </a:avLst>
        </a:prstGeom>
      </dgm:spPr>
    </dgm:pt>
    <dgm:pt modelId="{FB62CB04-9383-4305-8EC4-D91FBA4D50A3}" type="pres">
      <dgm:prSet presAssocID="{227EB94D-6034-4C28-ACEF-C3E040306C9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 Organ"/>
        </a:ext>
      </dgm:extLst>
    </dgm:pt>
    <dgm:pt modelId="{B22F5CAE-F87D-43B6-82E2-1B1CB2965BF6}" type="pres">
      <dgm:prSet presAssocID="{227EB94D-6034-4C28-ACEF-C3E040306C9F}" presName="spaceRect" presStyleCnt="0"/>
      <dgm:spPr/>
    </dgm:pt>
    <dgm:pt modelId="{C039B6C4-86D4-4542-AFAF-6B17D207C216}" type="pres">
      <dgm:prSet presAssocID="{227EB94D-6034-4C28-ACEF-C3E040306C9F}" presName="textRect" presStyleLbl="revTx" presStyleIdx="2" presStyleCnt="4">
        <dgm:presLayoutVars>
          <dgm:chMax val="1"/>
          <dgm:chPref val="1"/>
        </dgm:presLayoutVars>
      </dgm:prSet>
      <dgm:spPr/>
    </dgm:pt>
    <dgm:pt modelId="{99D74841-9B60-4A28-94A1-43210EEECD6E}" type="pres">
      <dgm:prSet presAssocID="{D74BBCD0-D990-4346-A94F-E3922C224D62}" presName="sibTrans" presStyleCnt="0"/>
      <dgm:spPr/>
    </dgm:pt>
    <dgm:pt modelId="{FED1F785-8D53-4AA2-B4C1-1ACD96A325A5}" type="pres">
      <dgm:prSet presAssocID="{19F33FCC-04EA-4F1B-A068-ADA3EA0951A8}" presName="compNode" presStyleCnt="0"/>
      <dgm:spPr/>
    </dgm:pt>
    <dgm:pt modelId="{D7E2F5B2-1DDE-4094-BDAF-2502203F77ED}" type="pres">
      <dgm:prSet presAssocID="{19F33FCC-04EA-4F1B-A068-ADA3EA0951A8}" presName="iconBgRect" presStyleLbl="bgShp" presStyleIdx="3" presStyleCnt="4"/>
      <dgm:spPr>
        <a:prstGeom prst="round2DiagRect">
          <a:avLst>
            <a:gd name="adj1" fmla="val 29727"/>
            <a:gd name="adj2" fmla="val 0"/>
          </a:avLst>
        </a:prstGeom>
      </dgm:spPr>
    </dgm:pt>
    <dgm:pt modelId="{5D94E1B5-C8EE-42C0-9248-EF542E6786CE}" type="pres">
      <dgm:prSet presAssocID="{19F33FCC-04EA-4F1B-A068-ADA3EA0951A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rning"/>
        </a:ext>
      </dgm:extLst>
    </dgm:pt>
    <dgm:pt modelId="{3D23D5EB-BBC2-4BC0-9509-010CB3818EAD}" type="pres">
      <dgm:prSet presAssocID="{19F33FCC-04EA-4F1B-A068-ADA3EA0951A8}" presName="spaceRect" presStyleCnt="0"/>
      <dgm:spPr/>
    </dgm:pt>
    <dgm:pt modelId="{3B2D9F64-4C86-4692-953A-C1639C16D4C4}" type="pres">
      <dgm:prSet presAssocID="{19F33FCC-04EA-4F1B-A068-ADA3EA0951A8}" presName="textRect" presStyleLbl="revTx" presStyleIdx="3" presStyleCnt="4">
        <dgm:presLayoutVars>
          <dgm:chMax val="1"/>
          <dgm:chPref val="1"/>
        </dgm:presLayoutVars>
      </dgm:prSet>
      <dgm:spPr/>
    </dgm:pt>
  </dgm:ptLst>
  <dgm:cxnLst>
    <dgm:cxn modelId="{80B34D21-374E-4113-BA8D-486006C3E379}" type="presOf" srcId="{13AF1FA2-2FD7-4FA6-A42C-C5EC1FBA3EEE}" destId="{6FE09613-C439-43C8-BD4A-E606EA58DF8B}" srcOrd="0" destOrd="0" presId="urn:microsoft.com/office/officeart/2018/5/layout/IconLeafLabelList"/>
    <dgm:cxn modelId="{CFBDF223-00C0-4F81-BD84-05CE105A8D6C}" srcId="{D2467914-9F3A-4EDC-AF35-B254E2A5A110}" destId="{3E61999C-E863-4DAB-9B5C-C53F224C38DA}" srcOrd="1" destOrd="0" parTransId="{2BA43324-34FF-42D5-9A2F-20A335D16265}" sibTransId="{6EE86DD9-651D-43A1-9272-90DFA04B150A}"/>
    <dgm:cxn modelId="{78091E43-1014-4148-A94C-410D56FB59B5}" srcId="{D2467914-9F3A-4EDC-AF35-B254E2A5A110}" destId="{13AF1FA2-2FD7-4FA6-A42C-C5EC1FBA3EEE}" srcOrd="0" destOrd="0" parTransId="{494CDB05-FB4A-4E6F-9479-D15A7D72C7D3}" sibTransId="{D5767F94-5A0B-42F6-9AEF-7823A04A91A3}"/>
    <dgm:cxn modelId="{96B9396D-1479-44AE-BC38-6DB817FB8202}" srcId="{D2467914-9F3A-4EDC-AF35-B254E2A5A110}" destId="{227EB94D-6034-4C28-ACEF-C3E040306C9F}" srcOrd="2" destOrd="0" parTransId="{335E21C7-A773-45BA-90CD-A9FA2FAEF0AC}" sibTransId="{D74BBCD0-D990-4346-A94F-E3922C224D62}"/>
    <dgm:cxn modelId="{8E6D9077-22C2-43AF-82C0-ED7135E977A1}" type="presOf" srcId="{3E61999C-E863-4DAB-9B5C-C53F224C38DA}" destId="{E9B1607B-0C90-45AC-B4BD-36DDB22637EF}" srcOrd="0" destOrd="0" presId="urn:microsoft.com/office/officeart/2018/5/layout/IconLeafLabelList"/>
    <dgm:cxn modelId="{91CC0BB4-06BB-40FE-8265-F3367565D409}" type="presOf" srcId="{D2467914-9F3A-4EDC-AF35-B254E2A5A110}" destId="{49610C4E-4D69-4C58-BA2D-E0BF90CAE8F0}" srcOrd="0" destOrd="0" presId="urn:microsoft.com/office/officeart/2018/5/layout/IconLeafLabelList"/>
    <dgm:cxn modelId="{5B6F4EC2-23C8-4CA4-9162-BB1A64AB51B2}" srcId="{D2467914-9F3A-4EDC-AF35-B254E2A5A110}" destId="{19F33FCC-04EA-4F1B-A068-ADA3EA0951A8}" srcOrd="3" destOrd="0" parTransId="{261B4C51-C5AE-4B50-AFDB-26FD5A040428}" sibTransId="{6F1A5EBA-B9D1-4534-BBEF-7F7D1B8126E1}"/>
    <dgm:cxn modelId="{247D6CD0-11B3-4730-9595-A36953A5CFEB}" type="presOf" srcId="{19F33FCC-04EA-4F1B-A068-ADA3EA0951A8}" destId="{3B2D9F64-4C86-4692-953A-C1639C16D4C4}" srcOrd="0" destOrd="0" presId="urn:microsoft.com/office/officeart/2018/5/layout/IconLeafLabelList"/>
    <dgm:cxn modelId="{E91F2EDB-6BCF-4CA9-B967-700A19FEAF8D}" type="presOf" srcId="{227EB94D-6034-4C28-ACEF-C3E040306C9F}" destId="{C039B6C4-86D4-4542-AFAF-6B17D207C216}" srcOrd="0" destOrd="0" presId="urn:microsoft.com/office/officeart/2018/5/layout/IconLeafLabelList"/>
    <dgm:cxn modelId="{CDB689B3-AF5D-4974-A6A2-B50424E4FEE6}" type="presParOf" srcId="{49610C4E-4D69-4C58-BA2D-E0BF90CAE8F0}" destId="{1366757E-54AF-4609-97FB-B03ACA3B5A8F}" srcOrd="0" destOrd="0" presId="urn:microsoft.com/office/officeart/2018/5/layout/IconLeafLabelList"/>
    <dgm:cxn modelId="{E1512924-E35A-454D-B09F-526E610D5AEF}" type="presParOf" srcId="{1366757E-54AF-4609-97FB-B03ACA3B5A8F}" destId="{677D3A1B-2CEC-4446-9961-DC3840804156}" srcOrd="0" destOrd="0" presId="urn:microsoft.com/office/officeart/2018/5/layout/IconLeafLabelList"/>
    <dgm:cxn modelId="{B6EA7199-25ED-4692-A5B5-F69AC1D6FE1D}" type="presParOf" srcId="{1366757E-54AF-4609-97FB-B03ACA3B5A8F}" destId="{67053615-248F-40FD-BE8E-020508A8E0BB}" srcOrd="1" destOrd="0" presId="urn:microsoft.com/office/officeart/2018/5/layout/IconLeafLabelList"/>
    <dgm:cxn modelId="{98B7C035-42DD-4030-A131-9B3F99133A37}" type="presParOf" srcId="{1366757E-54AF-4609-97FB-B03ACA3B5A8F}" destId="{F62A980C-1136-4AB9-9758-8C4A986955D4}" srcOrd="2" destOrd="0" presId="urn:microsoft.com/office/officeart/2018/5/layout/IconLeafLabelList"/>
    <dgm:cxn modelId="{549378C1-45DA-4023-93B6-B2290BCCF932}" type="presParOf" srcId="{1366757E-54AF-4609-97FB-B03ACA3B5A8F}" destId="{6FE09613-C439-43C8-BD4A-E606EA58DF8B}" srcOrd="3" destOrd="0" presId="urn:microsoft.com/office/officeart/2018/5/layout/IconLeafLabelList"/>
    <dgm:cxn modelId="{17AF24E6-1067-4B5A-9EEA-F319778F7A92}" type="presParOf" srcId="{49610C4E-4D69-4C58-BA2D-E0BF90CAE8F0}" destId="{FC0E5503-4EBD-4B7C-8CD7-EB0A67C0CFDB}" srcOrd="1" destOrd="0" presId="urn:microsoft.com/office/officeart/2018/5/layout/IconLeafLabelList"/>
    <dgm:cxn modelId="{29089C90-675C-43DC-9006-8FAA35B7C27E}" type="presParOf" srcId="{49610C4E-4D69-4C58-BA2D-E0BF90CAE8F0}" destId="{6E08EA35-A3E6-4995-AE46-37D7C6F6EFAF}" srcOrd="2" destOrd="0" presId="urn:microsoft.com/office/officeart/2018/5/layout/IconLeafLabelList"/>
    <dgm:cxn modelId="{7A8A66D8-E6F9-4841-9DF6-4F41B39A6094}" type="presParOf" srcId="{6E08EA35-A3E6-4995-AE46-37D7C6F6EFAF}" destId="{D33CA48A-73DE-4B32-BACB-53C0BB230356}" srcOrd="0" destOrd="0" presId="urn:microsoft.com/office/officeart/2018/5/layout/IconLeafLabelList"/>
    <dgm:cxn modelId="{1A30DA7D-9067-4238-9751-78A93312836E}" type="presParOf" srcId="{6E08EA35-A3E6-4995-AE46-37D7C6F6EFAF}" destId="{42349C0A-0A55-4856-9490-BC418B2B4C50}" srcOrd="1" destOrd="0" presId="urn:microsoft.com/office/officeart/2018/5/layout/IconLeafLabelList"/>
    <dgm:cxn modelId="{198DDEB8-2CBB-4A07-A30B-C40A053915F1}" type="presParOf" srcId="{6E08EA35-A3E6-4995-AE46-37D7C6F6EFAF}" destId="{563D38E4-43F8-4164-8C7B-5D60F32C2787}" srcOrd="2" destOrd="0" presId="urn:microsoft.com/office/officeart/2018/5/layout/IconLeafLabelList"/>
    <dgm:cxn modelId="{4649BE00-816F-4508-BDDB-CC66D8D21534}" type="presParOf" srcId="{6E08EA35-A3E6-4995-AE46-37D7C6F6EFAF}" destId="{E9B1607B-0C90-45AC-B4BD-36DDB22637EF}" srcOrd="3" destOrd="0" presId="urn:microsoft.com/office/officeart/2018/5/layout/IconLeafLabelList"/>
    <dgm:cxn modelId="{D6ED4989-935C-44FB-BF6D-AF3AD44434CA}" type="presParOf" srcId="{49610C4E-4D69-4C58-BA2D-E0BF90CAE8F0}" destId="{C0AC06E9-838B-47D8-8DFE-AFD27DC023B6}" srcOrd="3" destOrd="0" presId="urn:microsoft.com/office/officeart/2018/5/layout/IconLeafLabelList"/>
    <dgm:cxn modelId="{0302826E-7004-4B08-A15A-578E3F35C5AC}" type="presParOf" srcId="{49610C4E-4D69-4C58-BA2D-E0BF90CAE8F0}" destId="{CE1C4BDC-A8A4-4613-8D02-2A580164A544}" srcOrd="4" destOrd="0" presId="urn:microsoft.com/office/officeart/2018/5/layout/IconLeafLabelList"/>
    <dgm:cxn modelId="{4A94AEC6-4C64-475B-973D-2F8E2C8B599A}" type="presParOf" srcId="{CE1C4BDC-A8A4-4613-8D02-2A580164A544}" destId="{86CDA1C8-41CF-4613-8631-54CC9C8DA745}" srcOrd="0" destOrd="0" presId="urn:microsoft.com/office/officeart/2018/5/layout/IconLeafLabelList"/>
    <dgm:cxn modelId="{D13AA01E-0B5B-4928-B6DD-9A2D12DF9F9B}" type="presParOf" srcId="{CE1C4BDC-A8A4-4613-8D02-2A580164A544}" destId="{FB62CB04-9383-4305-8EC4-D91FBA4D50A3}" srcOrd="1" destOrd="0" presId="urn:microsoft.com/office/officeart/2018/5/layout/IconLeafLabelList"/>
    <dgm:cxn modelId="{820F7139-120D-496A-848D-C9FE5E5C135F}" type="presParOf" srcId="{CE1C4BDC-A8A4-4613-8D02-2A580164A544}" destId="{B22F5CAE-F87D-43B6-82E2-1B1CB2965BF6}" srcOrd="2" destOrd="0" presId="urn:microsoft.com/office/officeart/2018/5/layout/IconLeafLabelList"/>
    <dgm:cxn modelId="{307C6998-C782-4D9B-931F-08E815D66A37}" type="presParOf" srcId="{CE1C4BDC-A8A4-4613-8D02-2A580164A544}" destId="{C039B6C4-86D4-4542-AFAF-6B17D207C216}" srcOrd="3" destOrd="0" presId="urn:microsoft.com/office/officeart/2018/5/layout/IconLeafLabelList"/>
    <dgm:cxn modelId="{AE46AF76-D317-43D9-A142-700421869FE0}" type="presParOf" srcId="{49610C4E-4D69-4C58-BA2D-E0BF90CAE8F0}" destId="{99D74841-9B60-4A28-94A1-43210EEECD6E}" srcOrd="5" destOrd="0" presId="urn:microsoft.com/office/officeart/2018/5/layout/IconLeafLabelList"/>
    <dgm:cxn modelId="{CDCE6C3C-39B3-4276-B1D9-43C084996C7B}" type="presParOf" srcId="{49610C4E-4D69-4C58-BA2D-E0BF90CAE8F0}" destId="{FED1F785-8D53-4AA2-B4C1-1ACD96A325A5}" srcOrd="6" destOrd="0" presId="urn:microsoft.com/office/officeart/2018/5/layout/IconLeafLabelList"/>
    <dgm:cxn modelId="{6CA389F4-BA60-4BFC-B63D-3E52B6626D19}" type="presParOf" srcId="{FED1F785-8D53-4AA2-B4C1-1ACD96A325A5}" destId="{D7E2F5B2-1DDE-4094-BDAF-2502203F77ED}" srcOrd="0" destOrd="0" presId="urn:microsoft.com/office/officeart/2018/5/layout/IconLeafLabelList"/>
    <dgm:cxn modelId="{DAB2928C-22FC-4823-97D6-3C2A9A57402C}" type="presParOf" srcId="{FED1F785-8D53-4AA2-B4C1-1ACD96A325A5}" destId="{5D94E1B5-C8EE-42C0-9248-EF542E6786CE}" srcOrd="1" destOrd="0" presId="urn:microsoft.com/office/officeart/2018/5/layout/IconLeafLabelList"/>
    <dgm:cxn modelId="{BD199632-9290-493F-8893-CF53F99ACD3B}" type="presParOf" srcId="{FED1F785-8D53-4AA2-B4C1-1ACD96A325A5}" destId="{3D23D5EB-BBC2-4BC0-9509-010CB3818EAD}" srcOrd="2" destOrd="0" presId="urn:microsoft.com/office/officeart/2018/5/layout/IconLeafLabelList"/>
    <dgm:cxn modelId="{7723B8B6-9B21-4B07-A333-1540B2CC946E}" type="presParOf" srcId="{FED1F785-8D53-4AA2-B4C1-1ACD96A325A5}" destId="{3B2D9F64-4C86-4692-953A-C1639C16D4C4}"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686EBD-FF02-4E6D-AAA8-4EB04022EBCB}"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AAE6C0B-9A2D-4A40-8318-C826A26A7E50}">
      <dgm:prSet/>
      <dgm:spPr/>
      <dgm:t>
        <a:bodyPr/>
        <a:lstStyle/>
        <a:p>
          <a:r>
            <a:rPr lang="en-CA"/>
            <a:t>Overview of the course</a:t>
          </a:r>
          <a:endParaRPr lang="en-US"/>
        </a:p>
      </dgm:t>
    </dgm:pt>
    <dgm:pt modelId="{CEE54FA5-0E75-4534-BF05-67ABE4C9CAD8}" type="parTrans" cxnId="{378508B9-779E-4662-894B-67FAE189B3F1}">
      <dgm:prSet/>
      <dgm:spPr/>
      <dgm:t>
        <a:bodyPr/>
        <a:lstStyle/>
        <a:p>
          <a:endParaRPr lang="en-US"/>
        </a:p>
      </dgm:t>
    </dgm:pt>
    <dgm:pt modelId="{EADD331D-5C73-4FBC-9E4C-A32D82AED87A}" type="sibTrans" cxnId="{378508B9-779E-4662-894B-67FAE189B3F1}">
      <dgm:prSet/>
      <dgm:spPr/>
      <dgm:t>
        <a:bodyPr/>
        <a:lstStyle/>
        <a:p>
          <a:endParaRPr lang="en-US"/>
        </a:p>
      </dgm:t>
    </dgm:pt>
    <dgm:pt modelId="{62A4BB96-7DA5-415B-AEC1-69DC3821660B}">
      <dgm:prSet/>
      <dgm:spPr/>
      <dgm:t>
        <a:bodyPr/>
        <a:lstStyle/>
        <a:p>
          <a:r>
            <a:rPr lang="en-CA"/>
            <a:t>History and Physical</a:t>
          </a:r>
          <a:endParaRPr lang="en-US"/>
        </a:p>
      </dgm:t>
    </dgm:pt>
    <dgm:pt modelId="{7C868250-6783-4B46-978F-15769DE5C25A}" type="parTrans" cxnId="{D03EDD29-F385-4D5F-AF55-39537CDD0BC8}">
      <dgm:prSet/>
      <dgm:spPr/>
      <dgm:t>
        <a:bodyPr/>
        <a:lstStyle/>
        <a:p>
          <a:endParaRPr lang="en-US"/>
        </a:p>
      </dgm:t>
    </dgm:pt>
    <dgm:pt modelId="{549A42D0-44AF-49A8-AD05-214DE52C64ED}" type="sibTrans" cxnId="{D03EDD29-F385-4D5F-AF55-39537CDD0BC8}">
      <dgm:prSet/>
      <dgm:spPr/>
      <dgm:t>
        <a:bodyPr/>
        <a:lstStyle/>
        <a:p>
          <a:endParaRPr lang="en-US"/>
        </a:p>
      </dgm:t>
    </dgm:pt>
    <dgm:pt modelId="{875B7C3A-9C93-4A88-93A8-8D8EB5CDC320}">
      <dgm:prSet/>
      <dgm:spPr/>
      <dgm:t>
        <a:bodyPr/>
        <a:lstStyle/>
        <a:p>
          <a:r>
            <a:rPr lang="en-CA"/>
            <a:t>Communication Skills</a:t>
          </a:r>
          <a:endParaRPr lang="en-US"/>
        </a:p>
      </dgm:t>
    </dgm:pt>
    <dgm:pt modelId="{9B015B00-B09D-4C19-8ED1-1D916A6BC437}" type="parTrans" cxnId="{FFA6FC29-854C-4C93-B137-9DC709F18FF4}">
      <dgm:prSet/>
      <dgm:spPr/>
      <dgm:t>
        <a:bodyPr/>
        <a:lstStyle/>
        <a:p>
          <a:endParaRPr lang="en-US"/>
        </a:p>
      </dgm:t>
    </dgm:pt>
    <dgm:pt modelId="{19DDB94A-5084-4470-8A71-2FD5BE5A5F81}" type="sibTrans" cxnId="{FFA6FC29-854C-4C93-B137-9DC709F18FF4}">
      <dgm:prSet/>
      <dgm:spPr/>
      <dgm:t>
        <a:bodyPr/>
        <a:lstStyle/>
        <a:p>
          <a:endParaRPr lang="en-US"/>
        </a:p>
      </dgm:t>
    </dgm:pt>
    <dgm:pt modelId="{A45232BC-04C7-4CBA-9F33-56BBBF2DD5D2}">
      <dgm:prSet/>
      <dgm:spPr/>
      <dgm:t>
        <a:bodyPr/>
        <a:lstStyle/>
        <a:p>
          <a:r>
            <a:rPr lang="en-CA"/>
            <a:t>Questions</a:t>
          </a:r>
          <a:endParaRPr lang="en-US"/>
        </a:p>
      </dgm:t>
    </dgm:pt>
    <dgm:pt modelId="{B1CD7763-7AA1-4E90-B004-B0B6065338B1}" type="parTrans" cxnId="{F757E1CB-0CCD-4CFE-A1F7-BDA98D06B341}">
      <dgm:prSet/>
      <dgm:spPr/>
      <dgm:t>
        <a:bodyPr/>
        <a:lstStyle/>
        <a:p>
          <a:endParaRPr lang="en-US"/>
        </a:p>
      </dgm:t>
    </dgm:pt>
    <dgm:pt modelId="{518D1FA6-9FB6-4BB4-977A-18DA99710D7F}" type="sibTrans" cxnId="{F757E1CB-0CCD-4CFE-A1F7-BDA98D06B341}">
      <dgm:prSet/>
      <dgm:spPr/>
      <dgm:t>
        <a:bodyPr/>
        <a:lstStyle/>
        <a:p>
          <a:endParaRPr lang="en-US"/>
        </a:p>
      </dgm:t>
    </dgm:pt>
    <dgm:pt modelId="{3F971AC6-8969-436D-AC6A-57FC471F4DA6}" type="pres">
      <dgm:prSet presAssocID="{61686EBD-FF02-4E6D-AAA8-4EB04022EBCB}" presName="root" presStyleCnt="0">
        <dgm:presLayoutVars>
          <dgm:dir/>
          <dgm:resizeHandles val="exact"/>
        </dgm:presLayoutVars>
      </dgm:prSet>
      <dgm:spPr/>
    </dgm:pt>
    <dgm:pt modelId="{479F09B3-C6CB-4FD2-B962-1A667C1195F2}" type="pres">
      <dgm:prSet presAssocID="{3AAE6C0B-9A2D-4A40-8318-C826A26A7E50}" presName="compNode" presStyleCnt="0"/>
      <dgm:spPr/>
    </dgm:pt>
    <dgm:pt modelId="{FDE31F29-4AFA-46B1-8B9D-F6EA66FBE668}" type="pres">
      <dgm:prSet presAssocID="{3AAE6C0B-9A2D-4A40-8318-C826A26A7E50}" presName="bgRect" presStyleLbl="bgShp" presStyleIdx="0" presStyleCnt="4"/>
      <dgm:spPr/>
    </dgm:pt>
    <dgm:pt modelId="{E494883B-22BC-48A7-B120-5673AF8049CD}" type="pres">
      <dgm:prSet presAssocID="{3AAE6C0B-9A2D-4A40-8318-C826A26A7E5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354FF16B-A2FD-46FC-A5F7-223520CAF11B}" type="pres">
      <dgm:prSet presAssocID="{3AAE6C0B-9A2D-4A40-8318-C826A26A7E50}" presName="spaceRect" presStyleCnt="0"/>
      <dgm:spPr/>
    </dgm:pt>
    <dgm:pt modelId="{DE9658F9-E145-4B03-A1D2-4FB6B533361F}" type="pres">
      <dgm:prSet presAssocID="{3AAE6C0B-9A2D-4A40-8318-C826A26A7E50}" presName="parTx" presStyleLbl="revTx" presStyleIdx="0" presStyleCnt="4">
        <dgm:presLayoutVars>
          <dgm:chMax val="0"/>
          <dgm:chPref val="0"/>
        </dgm:presLayoutVars>
      </dgm:prSet>
      <dgm:spPr/>
    </dgm:pt>
    <dgm:pt modelId="{93926C5E-0275-4193-818E-0EDA7088F7EA}" type="pres">
      <dgm:prSet presAssocID="{EADD331D-5C73-4FBC-9E4C-A32D82AED87A}" presName="sibTrans" presStyleCnt="0"/>
      <dgm:spPr/>
    </dgm:pt>
    <dgm:pt modelId="{4B00A9F1-3AF8-4571-938E-6741957DF799}" type="pres">
      <dgm:prSet presAssocID="{62A4BB96-7DA5-415B-AEC1-69DC3821660B}" presName="compNode" presStyleCnt="0"/>
      <dgm:spPr/>
    </dgm:pt>
    <dgm:pt modelId="{C6BAD207-C5B1-4FF4-B262-41E69D7A3B3E}" type="pres">
      <dgm:prSet presAssocID="{62A4BB96-7DA5-415B-AEC1-69DC3821660B}" presName="bgRect" presStyleLbl="bgShp" presStyleIdx="1" presStyleCnt="4"/>
      <dgm:spPr/>
    </dgm:pt>
    <dgm:pt modelId="{128DC1B0-CF2F-4DE8-8693-B6A8F172EA52}" type="pres">
      <dgm:prSet presAssocID="{62A4BB96-7DA5-415B-AEC1-69DC3821660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E726F6A7-2F73-47C5-9674-D7B8B96D4F92}" type="pres">
      <dgm:prSet presAssocID="{62A4BB96-7DA5-415B-AEC1-69DC3821660B}" presName="spaceRect" presStyleCnt="0"/>
      <dgm:spPr/>
    </dgm:pt>
    <dgm:pt modelId="{03FC47AD-35D3-4F85-9ADD-B3A4247DF12D}" type="pres">
      <dgm:prSet presAssocID="{62A4BB96-7DA5-415B-AEC1-69DC3821660B}" presName="parTx" presStyleLbl="revTx" presStyleIdx="1" presStyleCnt="4">
        <dgm:presLayoutVars>
          <dgm:chMax val="0"/>
          <dgm:chPref val="0"/>
        </dgm:presLayoutVars>
      </dgm:prSet>
      <dgm:spPr/>
    </dgm:pt>
    <dgm:pt modelId="{FCAD64C7-3700-4C05-B5CF-FC16B57792BC}" type="pres">
      <dgm:prSet presAssocID="{549A42D0-44AF-49A8-AD05-214DE52C64ED}" presName="sibTrans" presStyleCnt="0"/>
      <dgm:spPr/>
    </dgm:pt>
    <dgm:pt modelId="{752F77F3-3BDC-47B2-B110-2756F934FD14}" type="pres">
      <dgm:prSet presAssocID="{875B7C3A-9C93-4A88-93A8-8D8EB5CDC320}" presName="compNode" presStyleCnt="0"/>
      <dgm:spPr/>
    </dgm:pt>
    <dgm:pt modelId="{C5CA8BBA-583F-4B20-97C8-D9B01CCFF80A}" type="pres">
      <dgm:prSet presAssocID="{875B7C3A-9C93-4A88-93A8-8D8EB5CDC320}" presName="bgRect" presStyleLbl="bgShp" presStyleIdx="2" presStyleCnt="4"/>
      <dgm:spPr/>
    </dgm:pt>
    <dgm:pt modelId="{C7A1F48B-FBA9-45F9-B198-FD2A4BA50AA3}" type="pres">
      <dgm:prSet presAssocID="{875B7C3A-9C93-4A88-93A8-8D8EB5CDC32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168760BD-7C3A-4064-BEB8-1ED7E969FC3B}" type="pres">
      <dgm:prSet presAssocID="{875B7C3A-9C93-4A88-93A8-8D8EB5CDC320}" presName="spaceRect" presStyleCnt="0"/>
      <dgm:spPr/>
    </dgm:pt>
    <dgm:pt modelId="{2D074470-EC76-4CF7-A04A-17223433E86A}" type="pres">
      <dgm:prSet presAssocID="{875B7C3A-9C93-4A88-93A8-8D8EB5CDC320}" presName="parTx" presStyleLbl="revTx" presStyleIdx="2" presStyleCnt="4">
        <dgm:presLayoutVars>
          <dgm:chMax val="0"/>
          <dgm:chPref val="0"/>
        </dgm:presLayoutVars>
      </dgm:prSet>
      <dgm:spPr/>
    </dgm:pt>
    <dgm:pt modelId="{D5670796-8DE2-4E99-96DE-6B36710AD38A}" type="pres">
      <dgm:prSet presAssocID="{19DDB94A-5084-4470-8A71-2FD5BE5A5F81}" presName="sibTrans" presStyleCnt="0"/>
      <dgm:spPr/>
    </dgm:pt>
    <dgm:pt modelId="{4CAC841E-2621-4D9F-B8E4-CAAD1E9AD890}" type="pres">
      <dgm:prSet presAssocID="{A45232BC-04C7-4CBA-9F33-56BBBF2DD5D2}" presName="compNode" presStyleCnt="0"/>
      <dgm:spPr/>
    </dgm:pt>
    <dgm:pt modelId="{108EFBD9-4D1F-4C12-B87D-0ABC692EB993}" type="pres">
      <dgm:prSet presAssocID="{A45232BC-04C7-4CBA-9F33-56BBBF2DD5D2}" presName="bgRect" presStyleLbl="bgShp" presStyleIdx="3" presStyleCnt="4"/>
      <dgm:spPr/>
    </dgm:pt>
    <dgm:pt modelId="{7802277D-6615-4675-94E4-08CE22BF85BB}" type="pres">
      <dgm:prSet presAssocID="{A45232BC-04C7-4CBA-9F33-56BBBF2DD5D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lp"/>
        </a:ext>
      </dgm:extLst>
    </dgm:pt>
    <dgm:pt modelId="{6D0E8AC6-3142-4D27-8D7D-72303D8C3055}" type="pres">
      <dgm:prSet presAssocID="{A45232BC-04C7-4CBA-9F33-56BBBF2DD5D2}" presName="spaceRect" presStyleCnt="0"/>
      <dgm:spPr/>
    </dgm:pt>
    <dgm:pt modelId="{355E2B99-B871-4F26-BE93-AA1EFEFE0086}" type="pres">
      <dgm:prSet presAssocID="{A45232BC-04C7-4CBA-9F33-56BBBF2DD5D2}" presName="parTx" presStyleLbl="revTx" presStyleIdx="3" presStyleCnt="4">
        <dgm:presLayoutVars>
          <dgm:chMax val="0"/>
          <dgm:chPref val="0"/>
        </dgm:presLayoutVars>
      </dgm:prSet>
      <dgm:spPr/>
    </dgm:pt>
  </dgm:ptLst>
  <dgm:cxnLst>
    <dgm:cxn modelId="{3B875701-D3C5-4EF2-A68D-6280C1D032CB}" type="presOf" srcId="{61686EBD-FF02-4E6D-AAA8-4EB04022EBCB}" destId="{3F971AC6-8969-436D-AC6A-57FC471F4DA6}" srcOrd="0" destOrd="0" presId="urn:microsoft.com/office/officeart/2018/2/layout/IconVerticalSolidList"/>
    <dgm:cxn modelId="{D03EDD29-F385-4D5F-AF55-39537CDD0BC8}" srcId="{61686EBD-FF02-4E6D-AAA8-4EB04022EBCB}" destId="{62A4BB96-7DA5-415B-AEC1-69DC3821660B}" srcOrd="1" destOrd="0" parTransId="{7C868250-6783-4B46-978F-15769DE5C25A}" sibTransId="{549A42D0-44AF-49A8-AD05-214DE52C64ED}"/>
    <dgm:cxn modelId="{FFA6FC29-854C-4C93-B137-9DC709F18FF4}" srcId="{61686EBD-FF02-4E6D-AAA8-4EB04022EBCB}" destId="{875B7C3A-9C93-4A88-93A8-8D8EB5CDC320}" srcOrd="2" destOrd="0" parTransId="{9B015B00-B09D-4C19-8ED1-1D916A6BC437}" sibTransId="{19DDB94A-5084-4470-8A71-2FD5BE5A5F81}"/>
    <dgm:cxn modelId="{27106834-83A6-44D1-AC92-AA29604CC6FF}" type="presOf" srcId="{A45232BC-04C7-4CBA-9F33-56BBBF2DD5D2}" destId="{355E2B99-B871-4F26-BE93-AA1EFEFE0086}" srcOrd="0" destOrd="0" presId="urn:microsoft.com/office/officeart/2018/2/layout/IconVerticalSolidList"/>
    <dgm:cxn modelId="{5015B467-7695-432F-8525-5CB2AC03B98A}" type="presOf" srcId="{62A4BB96-7DA5-415B-AEC1-69DC3821660B}" destId="{03FC47AD-35D3-4F85-9ADD-B3A4247DF12D}" srcOrd="0" destOrd="0" presId="urn:microsoft.com/office/officeart/2018/2/layout/IconVerticalSolidList"/>
    <dgm:cxn modelId="{3CA71E7F-1B25-4162-9874-24FD31BBC6E9}" type="presOf" srcId="{3AAE6C0B-9A2D-4A40-8318-C826A26A7E50}" destId="{DE9658F9-E145-4B03-A1D2-4FB6B533361F}" srcOrd="0" destOrd="0" presId="urn:microsoft.com/office/officeart/2018/2/layout/IconVerticalSolidList"/>
    <dgm:cxn modelId="{CA111EAB-240E-48EC-94D8-90F7D4AFEF55}" type="presOf" srcId="{875B7C3A-9C93-4A88-93A8-8D8EB5CDC320}" destId="{2D074470-EC76-4CF7-A04A-17223433E86A}" srcOrd="0" destOrd="0" presId="urn:microsoft.com/office/officeart/2018/2/layout/IconVerticalSolidList"/>
    <dgm:cxn modelId="{378508B9-779E-4662-894B-67FAE189B3F1}" srcId="{61686EBD-FF02-4E6D-AAA8-4EB04022EBCB}" destId="{3AAE6C0B-9A2D-4A40-8318-C826A26A7E50}" srcOrd="0" destOrd="0" parTransId="{CEE54FA5-0E75-4534-BF05-67ABE4C9CAD8}" sibTransId="{EADD331D-5C73-4FBC-9E4C-A32D82AED87A}"/>
    <dgm:cxn modelId="{F757E1CB-0CCD-4CFE-A1F7-BDA98D06B341}" srcId="{61686EBD-FF02-4E6D-AAA8-4EB04022EBCB}" destId="{A45232BC-04C7-4CBA-9F33-56BBBF2DD5D2}" srcOrd="3" destOrd="0" parTransId="{B1CD7763-7AA1-4E90-B004-B0B6065338B1}" sibTransId="{518D1FA6-9FB6-4BB4-977A-18DA99710D7F}"/>
    <dgm:cxn modelId="{B5C5ECB5-4B4B-41E4-96DF-3313E539871E}" type="presParOf" srcId="{3F971AC6-8969-436D-AC6A-57FC471F4DA6}" destId="{479F09B3-C6CB-4FD2-B962-1A667C1195F2}" srcOrd="0" destOrd="0" presId="urn:microsoft.com/office/officeart/2018/2/layout/IconVerticalSolidList"/>
    <dgm:cxn modelId="{3B7A7C33-951E-47E7-9795-35769B4D5C6D}" type="presParOf" srcId="{479F09B3-C6CB-4FD2-B962-1A667C1195F2}" destId="{FDE31F29-4AFA-46B1-8B9D-F6EA66FBE668}" srcOrd="0" destOrd="0" presId="urn:microsoft.com/office/officeart/2018/2/layout/IconVerticalSolidList"/>
    <dgm:cxn modelId="{59A48325-AA82-4763-9312-C79D2D9CA1E0}" type="presParOf" srcId="{479F09B3-C6CB-4FD2-B962-1A667C1195F2}" destId="{E494883B-22BC-48A7-B120-5673AF8049CD}" srcOrd="1" destOrd="0" presId="urn:microsoft.com/office/officeart/2018/2/layout/IconVerticalSolidList"/>
    <dgm:cxn modelId="{1F1897BD-8A2D-4BD6-89A0-4856DE0683D8}" type="presParOf" srcId="{479F09B3-C6CB-4FD2-B962-1A667C1195F2}" destId="{354FF16B-A2FD-46FC-A5F7-223520CAF11B}" srcOrd="2" destOrd="0" presId="urn:microsoft.com/office/officeart/2018/2/layout/IconVerticalSolidList"/>
    <dgm:cxn modelId="{B5552B90-66A3-439D-9A65-84634C0AED8A}" type="presParOf" srcId="{479F09B3-C6CB-4FD2-B962-1A667C1195F2}" destId="{DE9658F9-E145-4B03-A1D2-4FB6B533361F}" srcOrd="3" destOrd="0" presId="urn:microsoft.com/office/officeart/2018/2/layout/IconVerticalSolidList"/>
    <dgm:cxn modelId="{2F121670-CC08-4D5B-91A5-B11336277E92}" type="presParOf" srcId="{3F971AC6-8969-436D-AC6A-57FC471F4DA6}" destId="{93926C5E-0275-4193-818E-0EDA7088F7EA}" srcOrd="1" destOrd="0" presId="urn:microsoft.com/office/officeart/2018/2/layout/IconVerticalSolidList"/>
    <dgm:cxn modelId="{4454EB4C-E933-4648-B773-005DCB222210}" type="presParOf" srcId="{3F971AC6-8969-436D-AC6A-57FC471F4DA6}" destId="{4B00A9F1-3AF8-4571-938E-6741957DF799}" srcOrd="2" destOrd="0" presId="urn:microsoft.com/office/officeart/2018/2/layout/IconVerticalSolidList"/>
    <dgm:cxn modelId="{7D759769-4D03-437A-93E1-CD85FC5E8CA9}" type="presParOf" srcId="{4B00A9F1-3AF8-4571-938E-6741957DF799}" destId="{C6BAD207-C5B1-4FF4-B262-41E69D7A3B3E}" srcOrd="0" destOrd="0" presId="urn:microsoft.com/office/officeart/2018/2/layout/IconVerticalSolidList"/>
    <dgm:cxn modelId="{06AADEC7-CF2B-41C8-81B9-442E6081F6DB}" type="presParOf" srcId="{4B00A9F1-3AF8-4571-938E-6741957DF799}" destId="{128DC1B0-CF2F-4DE8-8693-B6A8F172EA52}" srcOrd="1" destOrd="0" presId="urn:microsoft.com/office/officeart/2018/2/layout/IconVerticalSolidList"/>
    <dgm:cxn modelId="{A73A1FCC-D147-4906-9CAB-C1FC885A99AA}" type="presParOf" srcId="{4B00A9F1-3AF8-4571-938E-6741957DF799}" destId="{E726F6A7-2F73-47C5-9674-D7B8B96D4F92}" srcOrd="2" destOrd="0" presId="urn:microsoft.com/office/officeart/2018/2/layout/IconVerticalSolidList"/>
    <dgm:cxn modelId="{7FE3EAC0-A052-4790-A0CB-E74748174849}" type="presParOf" srcId="{4B00A9F1-3AF8-4571-938E-6741957DF799}" destId="{03FC47AD-35D3-4F85-9ADD-B3A4247DF12D}" srcOrd="3" destOrd="0" presId="urn:microsoft.com/office/officeart/2018/2/layout/IconVerticalSolidList"/>
    <dgm:cxn modelId="{F49CF9F0-E34F-42E4-99A2-54EC0B383C7E}" type="presParOf" srcId="{3F971AC6-8969-436D-AC6A-57FC471F4DA6}" destId="{FCAD64C7-3700-4C05-B5CF-FC16B57792BC}" srcOrd="3" destOrd="0" presId="urn:microsoft.com/office/officeart/2018/2/layout/IconVerticalSolidList"/>
    <dgm:cxn modelId="{112C1B32-69B0-4624-B020-A4FBAB95A58D}" type="presParOf" srcId="{3F971AC6-8969-436D-AC6A-57FC471F4DA6}" destId="{752F77F3-3BDC-47B2-B110-2756F934FD14}" srcOrd="4" destOrd="0" presId="urn:microsoft.com/office/officeart/2018/2/layout/IconVerticalSolidList"/>
    <dgm:cxn modelId="{31B15721-67D1-4632-9AAE-213DF5EA12CA}" type="presParOf" srcId="{752F77F3-3BDC-47B2-B110-2756F934FD14}" destId="{C5CA8BBA-583F-4B20-97C8-D9B01CCFF80A}" srcOrd="0" destOrd="0" presId="urn:microsoft.com/office/officeart/2018/2/layout/IconVerticalSolidList"/>
    <dgm:cxn modelId="{19CBF2C2-9CCC-4ACF-84C8-6E31611377DB}" type="presParOf" srcId="{752F77F3-3BDC-47B2-B110-2756F934FD14}" destId="{C7A1F48B-FBA9-45F9-B198-FD2A4BA50AA3}" srcOrd="1" destOrd="0" presId="urn:microsoft.com/office/officeart/2018/2/layout/IconVerticalSolidList"/>
    <dgm:cxn modelId="{AE2B180A-4D6B-4B19-B56C-F7EA131CEE7C}" type="presParOf" srcId="{752F77F3-3BDC-47B2-B110-2756F934FD14}" destId="{168760BD-7C3A-4064-BEB8-1ED7E969FC3B}" srcOrd="2" destOrd="0" presId="urn:microsoft.com/office/officeart/2018/2/layout/IconVerticalSolidList"/>
    <dgm:cxn modelId="{8A5914BE-E32B-49AF-B495-9DD007995EE1}" type="presParOf" srcId="{752F77F3-3BDC-47B2-B110-2756F934FD14}" destId="{2D074470-EC76-4CF7-A04A-17223433E86A}" srcOrd="3" destOrd="0" presId="urn:microsoft.com/office/officeart/2018/2/layout/IconVerticalSolidList"/>
    <dgm:cxn modelId="{D24147E2-7CC7-4793-ACD3-D3C1218571AF}" type="presParOf" srcId="{3F971AC6-8969-436D-AC6A-57FC471F4DA6}" destId="{D5670796-8DE2-4E99-96DE-6B36710AD38A}" srcOrd="5" destOrd="0" presId="urn:microsoft.com/office/officeart/2018/2/layout/IconVerticalSolidList"/>
    <dgm:cxn modelId="{B722A9C5-494F-4B7A-88D0-512BBA0EF2A9}" type="presParOf" srcId="{3F971AC6-8969-436D-AC6A-57FC471F4DA6}" destId="{4CAC841E-2621-4D9F-B8E4-CAAD1E9AD890}" srcOrd="6" destOrd="0" presId="urn:microsoft.com/office/officeart/2018/2/layout/IconVerticalSolidList"/>
    <dgm:cxn modelId="{531E8220-1134-4990-97C7-35558FAFB105}" type="presParOf" srcId="{4CAC841E-2621-4D9F-B8E4-CAAD1E9AD890}" destId="{108EFBD9-4D1F-4C12-B87D-0ABC692EB993}" srcOrd="0" destOrd="0" presId="urn:microsoft.com/office/officeart/2018/2/layout/IconVerticalSolidList"/>
    <dgm:cxn modelId="{DB23CC82-FA2D-420B-A71B-FA484F68047C}" type="presParOf" srcId="{4CAC841E-2621-4D9F-B8E4-CAAD1E9AD890}" destId="{7802277D-6615-4675-94E4-08CE22BF85BB}" srcOrd="1" destOrd="0" presId="urn:microsoft.com/office/officeart/2018/2/layout/IconVerticalSolidList"/>
    <dgm:cxn modelId="{9C348739-A62A-4ADF-9C23-1A6CB167E519}" type="presParOf" srcId="{4CAC841E-2621-4D9F-B8E4-CAAD1E9AD890}" destId="{6D0E8AC6-3142-4D27-8D7D-72303D8C3055}" srcOrd="2" destOrd="0" presId="urn:microsoft.com/office/officeart/2018/2/layout/IconVerticalSolidList"/>
    <dgm:cxn modelId="{1C7964E4-8761-4667-91D2-378D83336012}" type="presParOf" srcId="{4CAC841E-2621-4D9F-B8E4-CAAD1E9AD890}" destId="{355E2B99-B871-4F26-BE93-AA1EFEFE008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11F05D9-37AC-46FA-9C29-1BE35CA74B97}" type="doc">
      <dgm:prSet loTypeId="urn:microsoft.com/office/officeart/2018/5/layout/IconCircle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401857A6-18A8-43AF-BD1D-2EAAC3BED272}">
      <dgm:prSet/>
      <dgm:spPr/>
      <dgm:t>
        <a:bodyPr/>
        <a:lstStyle/>
        <a:p>
          <a:pPr>
            <a:defRPr cap="all"/>
          </a:pPr>
          <a:r>
            <a:rPr lang="en-CA" b="1"/>
            <a:t>I</a:t>
          </a:r>
          <a:r>
            <a:rPr lang="en-CA"/>
            <a:t>nspection</a:t>
          </a:r>
          <a:endParaRPr lang="en-US"/>
        </a:p>
      </dgm:t>
    </dgm:pt>
    <dgm:pt modelId="{EAE03919-C7DB-4281-A9E2-B46285EDA99C}" type="parTrans" cxnId="{153CB975-4862-429F-81F9-203ADC379528}">
      <dgm:prSet/>
      <dgm:spPr/>
      <dgm:t>
        <a:bodyPr/>
        <a:lstStyle/>
        <a:p>
          <a:endParaRPr lang="en-US"/>
        </a:p>
      </dgm:t>
    </dgm:pt>
    <dgm:pt modelId="{0BA7C733-D50E-4DB3-92D3-A43C8FFA8A63}" type="sibTrans" cxnId="{153CB975-4862-429F-81F9-203ADC379528}">
      <dgm:prSet/>
      <dgm:spPr/>
      <dgm:t>
        <a:bodyPr/>
        <a:lstStyle/>
        <a:p>
          <a:endParaRPr lang="en-US"/>
        </a:p>
      </dgm:t>
    </dgm:pt>
    <dgm:pt modelId="{DF5C21B0-CA60-4483-88F0-F4B6A01AE2F6}">
      <dgm:prSet/>
      <dgm:spPr/>
      <dgm:t>
        <a:bodyPr/>
        <a:lstStyle/>
        <a:p>
          <a:pPr>
            <a:defRPr cap="all"/>
          </a:pPr>
          <a:r>
            <a:rPr lang="en-CA" b="1"/>
            <a:t>P</a:t>
          </a:r>
          <a:r>
            <a:rPr lang="en-CA"/>
            <a:t>alpation</a:t>
          </a:r>
          <a:endParaRPr lang="en-US"/>
        </a:p>
      </dgm:t>
    </dgm:pt>
    <dgm:pt modelId="{AA8E2BCE-8349-45E2-9C16-6B8A7FF25D23}" type="parTrans" cxnId="{D7C6F41F-0F28-4BE1-99C5-EA1948A80D79}">
      <dgm:prSet/>
      <dgm:spPr/>
      <dgm:t>
        <a:bodyPr/>
        <a:lstStyle/>
        <a:p>
          <a:endParaRPr lang="en-US"/>
        </a:p>
      </dgm:t>
    </dgm:pt>
    <dgm:pt modelId="{5A051E35-31D5-4A38-9E64-941C0D7BE33A}" type="sibTrans" cxnId="{D7C6F41F-0F28-4BE1-99C5-EA1948A80D79}">
      <dgm:prSet/>
      <dgm:spPr/>
      <dgm:t>
        <a:bodyPr/>
        <a:lstStyle/>
        <a:p>
          <a:endParaRPr lang="en-US"/>
        </a:p>
      </dgm:t>
    </dgm:pt>
    <dgm:pt modelId="{A996F273-655B-4254-96F2-B4945621AB42}">
      <dgm:prSet/>
      <dgm:spPr/>
      <dgm:t>
        <a:bodyPr/>
        <a:lstStyle/>
        <a:p>
          <a:pPr>
            <a:defRPr cap="all"/>
          </a:pPr>
          <a:r>
            <a:rPr lang="en-CA" b="1"/>
            <a:t>P</a:t>
          </a:r>
          <a:r>
            <a:rPr lang="en-CA"/>
            <a:t>ercussion</a:t>
          </a:r>
          <a:endParaRPr lang="en-US"/>
        </a:p>
      </dgm:t>
    </dgm:pt>
    <dgm:pt modelId="{94F66A19-357A-46C8-8B6C-1C0A075BB305}" type="parTrans" cxnId="{0A755B60-5276-4646-9025-75852FCAAC21}">
      <dgm:prSet/>
      <dgm:spPr/>
      <dgm:t>
        <a:bodyPr/>
        <a:lstStyle/>
        <a:p>
          <a:endParaRPr lang="en-US"/>
        </a:p>
      </dgm:t>
    </dgm:pt>
    <dgm:pt modelId="{C0A2C256-DF05-4F0F-980A-79072630B043}" type="sibTrans" cxnId="{0A755B60-5276-4646-9025-75852FCAAC21}">
      <dgm:prSet/>
      <dgm:spPr/>
      <dgm:t>
        <a:bodyPr/>
        <a:lstStyle/>
        <a:p>
          <a:endParaRPr lang="en-US"/>
        </a:p>
      </dgm:t>
    </dgm:pt>
    <dgm:pt modelId="{50AD17AF-D354-462F-A535-0C110DC9B9BB}">
      <dgm:prSet/>
      <dgm:spPr/>
      <dgm:t>
        <a:bodyPr/>
        <a:lstStyle/>
        <a:p>
          <a:pPr>
            <a:defRPr cap="all"/>
          </a:pPr>
          <a:r>
            <a:rPr lang="en-CA" b="1"/>
            <a:t>A</a:t>
          </a:r>
          <a:r>
            <a:rPr lang="en-CA"/>
            <a:t>uscultation</a:t>
          </a:r>
          <a:endParaRPr lang="en-US"/>
        </a:p>
      </dgm:t>
    </dgm:pt>
    <dgm:pt modelId="{F392E127-F9CD-45F2-99EA-43463DABA3C2}" type="parTrans" cxnId="{E9523D24-D24B-4262-93AA-4743AA86F7F1}">
      <dgm:prSet/>
      <dgm:spPr/>
      <dgm:t>
        <a:bodyPr/>
        <a:lstStyle/>
        <a:p>
          <a:endParaRPr lang="en-US"/>
        </a:p>
      </dgm:t>
    </dgm:pt>
    <dgm:pt modelId="{937C06FF-B0AE-4E93-A612-EFA06E4AE8A4}" type="sibTrans" cxnId="{E9523D24-D24B-4262-93AA-4743AA86F7F1}">
      <dgm:prSet/>
      <dgm:spPr/>
      <dgm:t>
        <a:bodyPr/>
        <a:lstStyle/>
        <a:p>
          <a:endParaRPr lang="en-US"/>
        </a:p>
      </dgm:t>
    </dgm:pt>
    <dgm:pt modelId="{727857C9-D58F-4DC5-A686-9F9F22924FDF}" type="pres">
      <dgm:prSet presAssocID="{111F05D9-37AC-46FA-9C29-1BE35CA74B97}" presName="root" presStyleCnt="0">
        <dgm:presLayoutVars>
          <dgm:dir/>
          <dgm:resizeHandles val="exact"/>
        </dgm:presLayoutVars>
      </dgm:prSet>
      <dgm:spPr/>
    </dgm:pt>
    <dgm:pt modelId="{596FA795-5792-4F1E-BA42-1E2CFBD79883}" type="pres">
      <dgm:prSet presAssocID="{401857A6-18A8-43AF-BD1D-2EAAC3BED272}" presName="compNode" presStyleCnt="0"/>
      <dgm:spPr/>
    </dgm:pt>
    <dgm:pt modelId="{D6AB1B49-123D-4D11-838B-9AD103BE9632}" type="pres">
      <dgm:prSet presAssocID="{401857A6-18A8-43AF-BD1D-2EAAC3BED272}" presName="iconBgRect" presStyleLbl="bgShp" presStyleIdx="0" presStyleCnt="4"/>
      <dgm:spPr/>
    </dgm:pt>
    <dgm:pt modelId="{4A8F85C1-868A-4BB2-852D-8EE80E40B768}" type="pres">
      <dgm:prSet presAssocID="{401857A6-18A8-43AF-BD1D-2EAAC3BED27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064DCEA7-3B55-421D-A01E-3D8701849E74}" type="pres">
      <dgm:prSet presAssocID="{401857A6-18A8-43AF-BD1D-2EAAC3BED272}" presName="spaceRect" presStyleCnt="0"/>
      <dgm:spPr/>
    </dgm:pt>
    <dgm:pt modelId="{577647CE-491D-4393-823C-3106F2EA9CF0}" type="pres">
      <dgm:prSet presAssocID="{401857A6-18A8-43AF-BD1D-2EAAC3BED272}" presName="textRect" presStyleLbl="revTx" presStyleIdx="0" presStyleCnt="4">
        <dgm:presLayoutVars>
          <dgm:chMax val="1"/>
          <dgm:chPref val="1"/>
        </dgm:presLayoutVars>
      </dgm:prSet>
      <dgm:spPr/>
    </dgm:pt>
    <dgm:pt modelId="{BB098C0E-1A46-474C-AFE3-75270321959F}" type="pres">
      <dgm:prSet presAssocID="{0BA7C733-D50E-4DB3-92D3-A43C8FFA8A63}" presName="sibTrans" presStyleCnt="0"/>
      <dgm:spPr/>
    </dgm:pt>
    <dgm:pt modelId="{C238C3EA-583B-4BCE-8FE6-45DE61BD5E7C}" type="pres">
      <dgm:prSet presAssocID="{DF5C21B0-CA60-4483-88F0-F4B6A01AE2F6}" presName="compNode" presStyleCnt="0"/>
      <dgm:spPr/>
    </dgm:pt>
    <dgm:pt modelId="{5AC941DA-4641-487F-8487-ED5D124EE46D}" type="pres">
      <dgm:prSet presAssocID="{DF5C21B0-CA60-4483-88F0-F4B6A01AE2F6}" presName="iconBgRect" presStyleLbl="bgShp" presStyleIdx="1" presStyleCnt="4"/>
      <dgm:spPr/>
    </dgm:pt>
    <dgm:pt modelId="{29DDE1E9-9619-474E-A57A-7490C3F63D0B}" type="pres">
      <dgm:prSet presAssocID="{DF5C21B0-CA60-4483-88F0-F4B6A01AE2F6}" presName="iconRect" presStyleLbl="node1" presStyleIdx="1" presStyleCnt="4" custLinFactX="300000" custLinFactNeighborX="369411" custLinFactNeighborY="-369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57B910AC-0D93-4C81-9D76-65A209979B3F}" type="pres">
      <dgm:prSet presAssocID="{DF5C21B0-CA60-4483-88F0-F4B6A01AE2F6}" presName="spaceRect" presStyleCnt="0"/>
      <dgm:spPr/>
    </dgm:pt>
    <dgm:pt modelId="{D4CCB209-714A-4B4E-8D47-5B694E2C37B6}" type="pres">
      <dgm:prSet presAssocID="{DF5C21B0-CA60-4483-88F0-F4B6A01AE2F6}" presName="textRect" presStyleLbl="revTx" presStyleIdx="1" presStyleCnt="4">
        <dgm:presLayoutVars>
          <dgm:chMax val="1"/>
          <dgm:chPref val="1"/>
        </dgm:presLayoutVars>
      </dgm:prSet>
      <dgm:spPr/>
    </dgm:pt>
    <dgm:pt modelId="{03D1B587-C945-4974-B32E-F801884EAEE7}" type="pres">
      <dgm:prSet presAssocID="{5A051E35-31D5-4A38-9E64-941C0D7BE33A}" presName="sibTrans" presStyleCnt="0"/>
      <dgm:spPr/>
    </dgm:pt>
    <dgm:pt modelId="{F981D211-294C-4D04-A3CD-A5FDE0A1984C}" type="pres">
      <dgm:prSet presAssocID="{A996F273-655B-4254-96F2-B4945621AB42}" presName="compNode" presStyleCnt="0"/>
      <dgm:spPr/>
    </dgm:pt>
    <dgm:pt modelId="{1431C225-9CDD-4F8A-ACF6-3D97980681E4}" type="pres">
      <dgm:prSet presAssocID="{A996F273-655B-4254-96F2-B4945621AB42}" presName="iconBgRect" presStyleLbl="bgShp" presStyleIdx="2" presStyleCnt="4"/>
      <dgm:spPr/>
    </dgm:pt>
    <dgm:pt modelId="{EF6D6F85-58FC-47D0-A061-100CEB321820}" type="pres">
      <dgm:prSet presAssocID="{A996F273-655B-4254-96F2-B4945621AB4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ong"/>
        </a:ext>
      </dgm:extLst>
    </dgm:pt>
    <dgm:pt modelId="{5CBBBA7D-3BE6-490C-B79C-421024240F7E}" type="pres">
      <dgm:prSet presAssocID="{A996F273-655B-4254-96F2-B4945621AB42}" presName="spaceRect" presStyleCnt="0"/>
      <dgm:spPr/>
    </dgm:pt>
    <dgm:pt modelId="{F48AB5C7-8BED-4FD7-A3DC-BDD1C453F9E7}" type="pres">
      <dgm:prSet presAssocID="{A996F273-655B-4254-96F2-B4945621AB42}" presName="textRect" presStyleLbl="revTx" presStyleIdx="2" presStyleCnt="4">
        <dgm:presLayoutVars>
          <dgm:chMax val="1"/>
          <dgm:chPref val="1"/>
        </dgm:presLayoutVars>
      </dgm:prSet>
      <dgm:spPr/>
    </dgm:pt>
    <dgm:pt modelId="{DB7B4E20-E3AB-4C37-8132-5A66706DE13C}" type="pres">
      <dgm:prSet presAssocID="{C0A2C256-DF05-4F0F-980A-79072630B043}" presName="sibTrans" presStyleCnt="0"/>
      <dgm:spPr/>
    </dgm:pt>
    <dgm:pt modelId="{4A6EB01F-D8F2-4C92-BA4F-8731C7A93DDE}" type="pres">
      <dgm:prSet presAssocID="{50AD17AF-D354-462F-A535-0C110DC9B9BB}" presName="compNode" presStyleCnt="0"/>
      <dgm:spPr/>
    </dgm:pt>
    <dgm:pt modelId="{21797915-1811-485F-958D-3D71AAB8C73E}" type="pres">
      <dgm:prSet presAssocID="{50AD17AF-D354-462F-A535-0C110DC9B9BB}" presName="iconBgRect" presStyleLbl="bgShp" presStyleIdx="3" presStyleCnt="4"/>
      <dgm:spPr/>
    </dgm:pt>
    <dgm:pt modelId="{37D8480A-EE40-4CC2-A874-13E28DA81EA5}" type="pres">
      <dgm:prSet presAssocID="{50AD17AF-D354-462F-A535-0C110DC9B9BB}" presName="iconRect" presStyleLbl="node1" presStyleIdx="3" presStyleCnt="4" custLinFactX="-300000" custLinFactNeighborX="-370890" custLinFactNeighborY="-221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un"/>
        </a:ext>
      </dgm:extLst>
    </dgm:pt>
    <dgm:pt modelId="{4095A296-8DF5-428D-84A2-80CA8FA78641}" type="pres">
      <dgm:prSet presAssocID="{50AD17AF-D354-462F-A535-0C110DC9B9BB}" presName="spaceRect" presStyleCnt="0"/>
      <dgm:spPr/>
    </dgm:pt>
    <dgm:pt modelId="{072F936C-136F-4860-99ED-7E322740B9BC}" type="pres">
      <dgm:prSet presAssocID="{50AD17AF-D354-462F-A535-0C110DC9B9BB}" presName="textRect" presStyleLbl="revTx" presStyleIdx="3" presStyleCnt="4">
        <dgm:presLayoutVars>
          <dgm:chMax val="1"/>
          <dgm:chPref val="1"/>
        </dgm:presLayoutVars>
      </dgm:prSet>
      <dgm:spPr/>
    </dgm:pt>
  </dgm:ptLst>
  <dgm:cxnLst>
    <dgm:cxn modelId="{8CCDD70D-2BA4-4104-8EFE-2699617B48AC}" type="presOf" srcId="{111F05D9-37AC-46FA-9C29-1BE35CA74B97}" destId="{727857C9-D58F-4DC5-A686-9F9F22924FDF}" srcOrd="0" destOrd="0" presId="urn:microsoft.com/office/officeart/2018/5/layout/IconCircleLabelList"/>
    <dgm:cxn modelId="{BECC431A-D08E-4125-89EE-362A083CF22F}" type="presOf" srcId="{50AD17AF-D354-462F-A535-0C110DC9B9BB}" destId="{072F936C-136F-4860-99ED-7E322740B9BC}" srcOrd="0" destOrd="0" presId="urn:microsoft.com/office/officeart/2018/5/layout/IconCircleLabelList"/>
    <dgm:cxn modelId="{D7C6F41F-0F28-4BE1-99C5-EA1948A80D79}" srcId="{111F05D9-37AC-46FA-9C29-1BE35CA74B97}" destId="{DF5C21B0-CA60-4483-88F0-F4B6A01AE2F6}" srcOrd="1" destOrd="0" parTransId="{AA8E2BCE-8349-45E2-9C16-6B8A7FF25D23}" sibTransId="{5A051E35-31D5-4A38-9E64-941C0D7BE33A}"/>
    <dgm:cxn modelId="{E9523D24-D24B-4262-93AA-4743AA86F7F1}" srcId="{111F05D9-37AC-46FA-9C29-1BE35CA74B97}" destId="{50AD17AF-D354-462F-A535-0C110DC9B9BB}" srcOrd="3" destOrd="0" parTransId="{F392E127-F9CD-45F2-99EA-43463DABA3C2}" sibTransId="{937C06FF-B0AE-4E93-A612-EFA06E4AE8A4}"/>
    <dgm:cxn modelId="{8B5AED38-AA85-475A-A72B-8CC5EF7BD2B6}" type="presOf" srcId="{401857A6-18A8-43AF-BD1D-2EAAC3BED272}" destId="{577647CE-491D-4393-823C-3106F2EA9CF0}" srcOrd="0" destOrd="0" presId="urn:microsoft.com/office/officeart/2018/5/layout/IconCircleLabelList"/>
    <dgm:cxn modelId="{0A755B60-5276-4646-9025-75852FCAAC21}" srcId="{111F05D9-37AC-46FA-9C29-1BE35CA74B97}" destId="{A996F273-655B-4254-96F2-B4945621AB42}" srcOrd="2" destOrd="0" parTransId="{94F66A19-357A-46C8-8B6C-1C0A075BB305}" sibTransId="{C0A2C256-DF05-4F0F-980A-79072630B043}"/>
    <dgm:cxn modelId="{153CB975-4862-429F-81F9-203ADC379528}" srcId="{111F05D9-37AC-46FA-9C29-1BE35CA74B97}" destId="{401857A6-18A8-43AF-BD1D-2EAAC3BED272}" srcOrd="0" destOrd="0" parTransId="{EAE03919-C7DB-4281-A9E2-B46285EDA99C}" sibTransId="{0BA7C733-D50E-4DB3-92D3-A43C8FFA8A63}"/>
    <dgm:cxn modelId="{93489583-20E9-4938-82DC-6D697D98FDBD}" type="presOf" srcId="{DF5C21B0-CA60-4483-88F0-F4B6A01AE2F6}" destId="{D4CCB209-714A-4B4E-8D47-5B694E2C37B6}" srcOrd="0" destOrd="0" presId="urn:microsoft.com/office/officeart/2018/5/layout/IconCircleLabelList"/>
    <dgm:cxn modelId="{872F94A4-30D6-4FCE-82B4-48C0DD6558EA}" type="presOf" srcId="{A996F273-655B-4254-96F2-B4945621AB42}" destId="{F48AB5C7-8BED-4FD7-A3DC-BDD1C453F9E7}" srcOrd="0" destOrd="0" presId="urn:microsoft.com/office/officeart/2018/5/layout/IconCircleLabelList"/>
    <dgm:cxn modelId="{54CD5C8A-5DC7-4DE5-8636-80A841077D13}" type="presParOf" srcId="{727857C9-D58F-4DC5-A686-9F9F22924FDF}" destId="{596FA795-5792-4F1E-BA42-1E2CFBD79883}" srcOrd="0" destOrd="0" presId="urn:microsoft.com/office/officeart/2018/5/layout/IconCircleLabelList"/>
    <dgm:cxn modelId="{30BEF0E4-F69B-436F-8CEC-37C493883567}" type="presParOf" srcId="{596FA795-5792-4F1E-BA42-1E2CFBD79883}" destId="{D6AB1B49-123D-4D11-838B-9AD103BE9632}" srcOrd="0" destOrd="0" presId="urn:microsoft.com/office/officeart/2018/5/layout/IconCircleLabelList"/>
    <dgm:cxn modelId="{26D116A7-8808-47E2-8BC5-368FE1F91C1A}" type="presParOf" srcId="{596FA795-5792-4F1E-BA42-1E2CFBD79883}" destId="{4A8F85C1-868A-4BB2-852D-8EE80E40B768}" srcOrd="1" destOrd="0" presId="urn:microsoft.com/office/officeart/2018/5/layout/IconCircleLabelList"/>
    <dgm:cxn modelId="{1AF66F71-E9B6-45E0-BB9C-E5DD302A2EB1}" type="presParOf" srcId="{596FA795-5792-4F1E-BA42-1E2CFBD79883}" destId="{064DCEA7-3B55-421D-A01E-3D8701849E74}" srcOrd="2" destOrd="0" presId="urn:microsoft.com/office/officeart/2018/5/layout/IconCircleLabelList"/>
    <dgm:cxn modelId="{4F84007E-4CAC-4EA3-AB93-11AE20D90AEE}" type="presParOf" srcId="{596FA795-5792-4F1E-BA42-1E2CFBD79883}" destId="{577647CE-491D-4393-823C-3106F2EA9CF0}" srcOrd="3" destOrd="0" presId="urn:microsoft.com/office/officeart/2018/5/layout/IconCircleLabelList"/>
    <dgm:cxn modelId="{A5352AED-9D2F-4F60-8790-F4EC567661F9}" type="presParOf" srcId="{727857C9-D58F-4DC5-A686-9F9F22924FDF}" destId="{BB098C0E-1A46-474C-AFE3-75270321959F}" srcOrd="1" destOrd="0" presId="urn:microsoft.com/office/officeart/2018/5/layout/IconCircleLabelList"/>
    <dgm:cxn modelId="{D396A84B-2116-4A31-AFF2-402A35F88824}" type="presParOf" srcId="{727857C9-D58F-4DC5-A686-9F9F22924FDF}" destId="{C238C3EA-583B-4BCE-8FE6-45DE61BD5E7C}" srcOrd="2" destOrd="0" presId="urn:microsoft.com/office/officeart/2018/5/layout/IconCircleLabelList"/>
    <dgm:cxn modelId="{0C8B1556-9FD5-4477-A0F4-F39C1D4CC54C}" type="presParOf" srcId="{C238C3EA-583B-4BCE-8FE6-45DE61BD5E7C}" destId="{5AC941DA-4641-487F-8487-ED5D124EE46D}" srcOrd="0" destOrd="0" presId="urn:microsoft.com/office/officeart/2018/5/layout/IconCircleLabelList"/>
    <dgm:cxn modelId="{4A67AF8D-6073-433F-A371-D8488EAF7BBD}" type="presParOf" srcId="{C238C3EA-583B-4BCE-8FE6-45DE61BD5E7C}" destId="{29DDE1E9-9619-474E-A57A-7490C3F63D0B}" srcOrd="1" destOrd="0" presId="urn:microsoft.com/office/officeart/2018/5/layout/IconCircleLabelList"/>
    <dgm:cxn modelId="{2D7C2F9E-6981-4E3D-B92D-F9839257AD68}" type="presParOf" srcId="{C238C3EA-583B-4BCE-8FE6-45DE61BD5E7C}" destId="{57B910AC-0D93-4C81-9D76-65A209979B3F}" srcOrd="2" destOrd="0" presId="urn:microsoft.com/office/officeart/2018/5/layout/IconCircleLabelList"/>
    <dgm:cxn modelId="{90A914E4-AF6D-44DD-99D5-BE10FFB8D004}" type="presParOf" srcId="{C238C3EA-583B-4BCE-8FE6-45DE61BD5E7C}" destId="{D4CCB209-714A-4B4E-8D47-5B694E2C37B6}" srcOrd="3" destOrd="0" presId="urn:microsoft.com/office/officeart/2018/5/layout/IconCircleLabelList"/>
    <dgm:cxn modelId="{0C9F6F16-E24D-48B0-9763-0D7482377A42}" type="presParOf" srcId="{727857C9-D58F-4DC5-A686-9F9F22924FDF}" destId="{03D1B587-C945-4974-B32E-F801884EAEE7}" srcOrd="3" destOrd="0" presId="urn:microsoft.com/office/officeart/2018/5/layout/IconCircleLabelList"/>
    <dgm:cxn modelId="{5810522C-501A-4368-9DDF-781E92EF80DD}" type="presParOf" srcId="{727857C9-D58F-4DC5-A686-9F9F22924FDF}" destId="{F981D211-294C-4D04-A3CD-A5FDE0A1984C}" srcOrd="4" destOrd="0" presId="urn:microsoft.com/office/officeart/2018/5/layout/IconCircleLabelList"/>
    <dgm:cxn modelId="{25A2836F-68F4-45A1-8864-36ADA9B79A51}" type="presParOf" srcId="{F981D211-294C-4D04-A3CD-A5FDE0A1984C}" destId="{1431C225-9CDD-4F8A-ACF6-3D97980681E4}" srcOrd="0" destOrd="0" presId="urn:microsoft.com/office/officeart/2018/5/layout/IconCircleLabelList"/>
    <dgm:cxn modelId="{8B4458F5-65E5-4AC7-8E8D-931DE0E019C9}" type="presParOf" srcId="{F981D211-294C-4D04-A3CD-A5FDE0A1984C}" destId="{EF6D6F85-58FC-47D0-A061-100CEB321820}" srcOrd="1" destOrd="0" presId="urn:microsoft.com/office/officeart/2018/5/layout/IconCircleLabelList"/>
    <dgm:cxn modelId="{7CF23BFC-1FEE-489E-981B-D32D6C92511F}" type="presParOf" srcId="{F981D211-294C-4D04-A3CD-A5FDE0A1984C}" destId="{5CBBBA7D-3BE6-490C-B79C-421024240F7E}" srcOrd="2" destOrd="0" presId="urn:microsoft.com/office/officeart/2018/5/layout/IconCircleLabelList"/>
    <dgm:cxn modelId="{5AB5B1EF-4A4D-401C-84CE-677F4C16B81F}" type="presParOf" srcId="{F981D211-294C-4D04-A3CD-A5FDE0A1984C}" destId="{F48AB5C7-8BED-4FD7-A3DC-BDD1C453F9E7}" srcOrd="3" destOrd="0" presId="urn:microsoft.com/office/officeart/2018/5/layout/IconCircleLabelList"/>
    <dgm:cxn modelId="{1A166F5E-97DE-4C25-B1C4-6902803E49A0}" type="presParOf" srcId="{727857C9-D58F-4DC5-A686-9F9F22924FDF}" destId="{DB7B4E20-E3AB-4C37-8132-5A66706DE13C}" srcOrd="5" destOrd="0" presId="urn:microsoft.com/office/officeart/2018/5/layout/IconCircleLabelList"/>
    <dgm:cxn modelId="{A289D2B5-8D32-4380-AE03-EB4452124FB2}" type="presParOf" srcId="{727857C9-D58F-4DC5-A686-9F9F22924FDF}" destId="{4A6EB01F-D8F2-4C92-BA4F-8731C7A93DDE}" srcOrd="6" destOrd="0" presId="urn:microsoft.com/office/officeart/2018/5/layout/IconCircleLabelList"/>
    <dgm:cxn modelId="{E32232E8-1222-41BF-A8BE-2FC11D98C243}" type="presParOf" srcId="{4A6EB01F-D8F2-4C92-BA4F-8731C7A93DDE}" destId="{21797915-1811-485F-958D-3D71AAB8C73E}" srcOrd="0" destOrd="0" presId="urn:microsoft.com/office/officeart/2018/5/layout/IconCircleLabelList"/>
    <dgm:cxn modelId="{78475E8F-D9F7-4F61-8CD5-BBA5435964F9}" type="presParOf" srcId="{4A6EB01F-D8F2-4C92-BA4F-8731C7A93DDE}" destId="{37D8480A-EE40-4CC2-A874-13E28DA81EA5}" srcOrd="1" destOrd="0" presId="urn:microsoft.com/office/officeart/2018/5/layout/IconCircleLabelList"/>
    <dgm:cxn modelId="{FC6636A8-D07D-4D3B-84F6-F0A98B922834}" type="presParOf" srcId="{4A6EB01F-D8F2-4C92-BA4F-8731C7A93DDE}" destId="{4095A296-8DF5-428D-84A2-80CA8FA78641}" srcOrd="2" destOrd="0" presId="urn:microsoft.com/office/officeart/2018/5/layout/IconCircleLabelList"/>
    <dgm:cxn modelId="{896AFDF0-4546-4725-A5C6-B0DBC2BC3A99}" type="presParOf" srcId="{4A6EB01F-D8F2-4C92-BA4F-8731C7A93DDE}" destId="{072F936C-136F-4860-99ED-7E322740B9B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4DDFC2-EC77-4823-B60A-704B3186F0F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4669597-6AE5-474A-B025-31A75597C275}">
      <dgm:prSet/>
      <dgm:spPr/>
      <dgm:t>
        <a:bodyPr/>
        <a:lstStyle/>
        <a:p>
          <a:r>
            <a:rPr lang="en-CA" dirty="0"/>
            <a:t>Abby Woytowich – </a:t>
          </a:r>
          <a:r>
            <a:rPr lang="en-CA" dirty="0">
              <a:hlinkClick xmlns:r="http://schemas.openxmlformats.org/officeDocument/2006/relationships" r:id="rId1"/>
            </a:rPr>
            <a:t>woytowi1@myumanitoba.ca</a:t>
          </a:r>
          <a:r>
            <a:rPr lang="en-CA" dirty="0"/>
            <a:t> </a:t>
          </a:r>
          <a:endParaRPr lang="en-US" dirty="0"/>
        </a:p>
      </dgm:t>
    </dgm:pt>
    <dgm:pt modelId="{FB002E2A-5FE0-4302-BB95-DC69A8DC5624}" type="parTrans" cxnId="{6DD03A5C-2C2B-4BA2-B4C8-0E7685C020FE}">
      <dgm:prSet/>
      <dgm:spPr/>
      <dgm:t>
        <a:bodyPr/>
        <a:lstStyle/>
        <a:p>
          <a:endParaRPr lang="en-US"/>
        </a:p>
      </dgm:t>
    </dgm:pt>
    <dgm:pt modelId="{F22A6FA5-96E4-4485-9C16-73F412A9C51D}" type="sibTrans" cxnId="{6DD03A5C-2C2B-4BA2-B4C8-0E7685C020FE}">
      <dgm:prSet/>
      <dgm:spPr/>
      <dgm:t>
        <a:bodyPr/>
        <a:lstStyle/>
        <a:p>
          <a:endParaRPr lang="en-US"/>
        </a:p>
      </dgm:t>
    </dgm:pt>
    <dgm:pt modelId="{230912FA-AF71-49DB-BCAE-F5043028592B}">
      <dgm:prSet/>
      <dgm:spPr/>
      <dgm:t>
        <a:bodyPr/>
        <a:lstStyle/>
        <a:p>
          <a:r>
            <a:rPr lang="en-CA" dirty="0"/>
            <a:t>Caroline Caswell – </a:t>
          </a:r>
          <a:r>
            <a:rPr lang="en-CA" dirty="0">
              <a:hlinkClick xmlns:r="http://schemas.openxmlformats.org/officeDocument/2006/relationships" r:id="rId2"/>
            </a:rPr>
            <a:t>caswell1@myumanitoba.ca</a:t>
          </a:r>
          <a:r>
            <a:rPr lang="en-CA" dirty="0"/>
            <a:t> </a:t>
          </a:r>
          <a:endParaRPr lang="en-US" dirty="0"/>
        </a:p>
      </dgm:t>
    </dgm:pt>
    <dgm:pt modelId="{2F20DFDF-788E-45B2-8DA7-0B4F7308448F}" type="parTrans" cxnId="{F14150E6-FD3D-4A5E-BE39-00AAE16BD90F}">
      <dgm:prSet/>
      <dgm:spPr/>
      <dgm:t>
        <a:bodyPr/>
        <a:lstStyle/>
        <a:p>
          <a:endParaRPr lang="en-US"/>
        </a:p>
      </dgm:t>
    </dgm:pt>
    <dgm:pt modelId="{4D29AD89-359A-4186-832C-36A4B5209DF4}" type="sibTrans" cxnId="{F14150E6-FD3D-4A5E-BE39-00AAE16BD90F}">
      <dgm:prSet/>
      <dgm:spPr/>
      <dgm:t>
        <a:bodyPr/>
        <a:lstStyle/>
        <a:p>
          <a:endParaRPr lang="en-US"/>
        </a:p>
      </dgm:t>
    </dgm:pt>
    <dgm:pt modelId="{205FFBC5-D743-481F-839A-365766D5D9BA}" type="pres">
      <dgm:prSet presAssocID="{FE4DDFC2-EC77-4823-B60A-704B3186F0FD}" presName="root" presStyleCnt="0">
        <dgm:presLayoutVars>
          <dgm:dir/>
          <dgm:resizeHandles val="exact"/>
        </dgm:presLayoutVars>
      </dgm:prSet>
      <dgm:spPr/>
    </dgm:pt>
    <dgm:pt modelId="{D7A975F9-14E4-405C-8D83-359BE240D9CB}" type="pres">
      <dgm:prSet presAssocID="{B4669597-6AE5-474A-B025-31A75597C275}" presName="compNode" presStyleCnt="0"/>
      <dgm:spPr/>
    </dgm:pt>
    <dgm:pt modelId="{5AF0753B-D54C-4538-B2EF-FF72D5C392F1}" type="pres">
      <dgm:prSet presAssocID="{B4669597-6AE5-474A-B025-31A75597C275}" presName="bgRect" presStyleLbl="bgShp" presStyleIdx="0" presStyleCnt="2"/>
      <dgm:spPr/>
    </dgm:pt>
    <dgm:pt modelId="{363AB2AE-1AA9-4444-8035-DEE9A42BCB06}" type="pres">
      <dgm:prSet presAssocID="{B4669597-6AE5-474A-B025-31A75597C275}" presName="iconRect" presStyleLbl="node1" presStyleIdx="0"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ail"/>
        </a:ext>
      </dgm:extLst>
    </dgm:pt>
    <dgm:pt modelId="{B2ED065D-466A-4536-902D-CF8E5836CA8C}" type="pres">
      <dgm:prSet presAssocID="{B4669597-6AE5-474A-B025-31A75597C275}" presName="spaceRect" presStyleCnt="0"/>
      <dgm:spPr/>
    </dgm:pt>
    <dgm:pt modelId="{048B8FEE-FC28-40D9-B6FB-E82B0CF12083}" type="pres">
      <dgm:prSet presAssocID="{B4669597-6AE5-474A-B025-31A75597C275}" presName="parTx" presStyleLbl="revTx" presStyleIdx="0" presStyleCnt="2">
        <dgm:presLayoutVars>
          <dgm:chMax val="0"/>
          <dgm:chPref val="0"/>
        </dgm:presLayoutVars>
      </dgm:prSet>
      <dgm:spPr/>
    </dgm:pt>
    <dgm:pt modelId="{CDA48145-BBBA-4E9F-B277-47019AC34317}" type="pres">
      <dgm:prSet presAssocID="{F22A6FA5-96E4-4485-9C16-73F412A9C51D}" presName="sibTrans" presStyleCnt="0"/>
      <dgm:spPr/>
    </dgm:pt>
    <dgm:pt modelId="{2DCAF8FC-87AA-453D-9505-4B7C79FFFE50}" type="pres">
      <dgm:prSet presAssocID="{230912FA-AF71-49DB-BCAE-F5043028592B}" presName="compNode" presStyleCnt="0"/>
      <dgm:spPr/>
    </dgm:pt>
    <dgm:pt modelId="{B7070434-0536-4264-829D-63E2CA8A9E78}" type="pres">
      <dgm:prSet presAssocID="{230912FA-AF71-49DB-BCAE-F5043028592B}" presName="bgRect" presStyleLbl="bgShp" presStyleIdx="1" presStyleCnt="2"/>
      <dgm:spPr/>
    </dgm:pt>
    <dgm:pt modelId="{20EA1349-B706-4B91-BDC8-A7543634E5A5}" type="pres">
      <dgm:prSet presAssocID="{230912FA-AF71-49DB-BCAE-F5043028592B}" presName="iconRect" presStyleLbl="node1" presStyleIdx="1" presStyleCnt="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nvelope"/>
        </a:ext>
      </dgm:extLst>
    </dgm:pt>
    <dgm:pt modelId="{B3AAAB50-A17C-45A5-AB8C-326350021D64}" type="pres">
      <dgm:prSet presAssocID="{230912FA-AF71-49DB-BCAE-F5043028592B}" presName="spaceRect" presStyleCnt="0"/>
      <dgm:spPr/>
    </dgm:pt>
    <dgm:pt modelId="{210492AF-C606-4604-820F-DDBC14DAE711}" type="pres">
      <dgm:prSet presAssocID="{230912FA-AF71-49DB-BCAE-F5043028592B}" presName="parTx" presStyleLbl="revTx" presStyleIdx="1" presStyleCnt="2">
        <dgm:presLayoutVars>
          <dgm:chMax val="0"/>
          <dgm:chPref val="0"/>
        </dgm:presLayoutVars>
      </dgm:prSet>
      <dgm:spPr/>
    </dgm:pt>
  </dgm:ptLst>
  <dgm:cxnLst>
    <dgm:cxn modelId="{6DD03A5C-2C2B-4BA2-B4C8-0E7685C020FE}" srcId="{FE4DDFC2-EC77-4823-B60A-704B3186F0FD}" destId="{B4669597-6AE5-474A-B025-31A75597C275}" srcOrd="0" destOrd="0" parTransId="{FB002E2A-5FE0-4302-BB95-DC69A8DC5624}" sibTransId="{F22A6FA5-96E4-4485-9C16-73F412A9C51D}"/>
    <dgm:cxn modelId="{0BC7E897-1A42-4F1A-88DB-8D2FCC21173B}" type="presOf" srcId="{FE4DDFC2-EC77-4823-B60A-704B3186F0FD}" destId="{205FFBC5-D743-481F-839A-365766D5D9BA}" srcOrd="0" destOrd="0" presId="urn:microsoft.com/office/officeart/2018/2/layout/IconVerticalSolidList"/>
    <dgm:cxn modelId="{F14150E6-FD3D-4A5E-BE39-00AAE16BD90F}" srcId="{FE4DDFC2-EC77-4823-B60A-704B3186F0FD}" destId="{230912FA-AF71-49DB-BCAE-F5043028592B}" srcOrd="1" destOrd="0" parTransId="{2F20DFDF-788E-45B2-8DA7-0B4F7308448F}" sibTransId="{4D29AD89-359A-4186-832C-36A4B5209DF4}"/>
    <dgm:cxn modelId="{D23B2DEB-74D5-4DF4-A981-059E0F6D45C8}" type="presOf" srcId="{B4669597-6AE5-474A-B025-31A75597C275}" destId="{048B8FEE-FC28-40D9-B6FB-E82B0CF12083}" srcOrd="0" destOrd="0" presId="urn:microsoft.com/office/officeart/2018/2/layout/IconVerticalSolidList"/>
    <dgm:cxn modelId="{A7BAFCF6-6910-4459-AA7D-EB2FDC0C4CEC}" type="presOf" srcId="{230912FA-AF71-49DB-BCAE-F5043028592B}" destId="{210492AF-C606-4604-820F-DDBC14DAE711}" srcOrd="0" destOrd="0" presId="urn:microsoft.com/office/officeart/2018/2/layout/IconVerticalSolidList"/>
    <dgm:cxn modelId="{434C3DA0-316D-482D-9458-06CE34FDBDB1}" type="presParOf" srcId="{205FFBC5-D743-481F-839A-365766D5D9BA}" destId="{D7A975F9-14E4-405C-8D83-359BE240D9CB}" srcOrd="0" destOrd="0" presId="urn:microsoft.com/office/officeart/2018/2/layout/IconVerticalSolidList"/>
    <dgm:cxn modelId="{061B985A-3B35-4661-8868-BF860832111C}" type="presParOf" srcId="{D7A975F9-14E4-405C-8D83-359BE240D9CB}" destId="{5AF0753B-D54C-4538-B2EF-FF72D5C392F1}" srcOrd="0" destOrd="0" presId="urn:microsoft.com/office/officeart/2018/2/layout/IconVerticalSolidList"/>
    <dgm:cxn modelId="{39915F74-8879-46BA-9026-E53B9BEDB474}" type="presParOf" srcId="{D7A975F9-14E4-405C-8D83-359BE240D9CB}" destId="{363AB2AE-1AA9-4444-8035-DEE9A42BCB06}" srcOrd="1" destOrd="0" presId="urn:microsoft.com/office/officeart/2018/2/layout/IconVerticalSolidList"/>
    <dgm:cxn modelId="{8893A494-1318-4EE6-B11D-B15C5CB32579}" type="presParOf" srcId="{D7A975F9-14E4-405C-8D83-359BE240D9CB}" destId="{B2ED065D-466A-4536-902D-CF8E5836CA8C}" srcOrd="2" destOrd="0" presId="urn:microsoft.com/office/officeart/2018/2/layout/IconVerticalSolidList"/>
    <dgm:cxn modelId="{7AE86AF3-232C-48C8-8020-BDC0C104CF63}" type="presParOf" srcId="{D7A975F9-14E4-405C-8D83-359BE240D9CB}" destId="{048B8FEE-FC28-40D9-B6FB-E82B0CF12083}" srcOrd="3" destOrd="0" presId="urn:microsoft.com/office/officeart/2018/2/layout/IconVerticalSolidList"/>
    <dgm:cxn modelId="{6F361D6F-8A7E-4CB5-A84D-DB7D0B69DBAB}" type="presParOf" srcId="{205FFBC5-D743-481F-839A-365766D5D9BA}" destId="{CDA48145-BBBA-4E9F-B277-47019AC34317}" srcOrd="1" destOrd="0" presId="urn:microsoft.com/office/officeart/2018/2/layout/IconVerticalSolidList"/>
    <dgm:cxn modelId="{021E1F39-359A-4DEB-8D9F-5608530BA9B2}" type="presParOf" srcId="{205FFBC5-D743-481F-839A-365766D5D9BA}" destId="{2DCAF8FC-87AA-453D-9505-4B7C79FFFE50}" srcOrd="2" destOrd="0" presId="urn:microsoft.com/office/officeart/2018/2/layout/IconVerticalSolidList"/>
    <dgm:cxn modelId="{B9B4595E-3EB3-4F14-9693-3EA3C9AA3907}" type="presParOf" srcId="{2DCAF8FC-87AA-453D-9505-4B7C79FFFE50}" destId="{B7070434-0536-4264-829D-63E2CA8A9E78}" srcOrd="0" destOrd="0" presId="urn:microsoft.com/office/officeart/2018/2/layout/IconVerticalSolidList"/>
    <dgm:cxn modelId="{99D82287-85EF-4FAB-98DB-37A931F0FFB7}" type="presParOf" srcId="{2DCAF8FC-87AA-453D-9505-4B7C79FFFE50}" destId="{20EA1349-B706-4B91-BDC8-A7543634E5A5}" srcOrd="1" destOrd="0" presId="urn:microsoft.com/office/officeart/2018/2/layout/IconVerticalSolidList"/>
    <dgm:cxn modelId="{EDC7C405-400C-4B70-B7E1-30CFE3322997}" type="presParOf" srcId="{2DCAF8FC-87AA-453D-9505-4B7C79FFFE50}" destId="{B3AAAB50-A17C-45A5-AB8C-326350021D64}" srcOrd="2" destOrd="0" presId="urn:microsoft.com/office/officeart/2018/2/layout/IconVerticalSolidList"/>
    <dgm:cxn modelId="{6885D35C-7B81-4578-AE2B-73322C738606}" type="presParOf" srcId="{2DCAF8FC-87AA-453D-9505-4B7C79FFFE50}" destId="{210492AF-C606-4604-820F-DDBC14DAE71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5B8E5F-6782-4275-A3A7-DAE3CCAC7C9F}"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771BCD4-CEDA-42BD-B01C-5CD3BA099C67}">
      <dgm:prSet/>
      <dgm:spPr/>
      <dgm:t>
        <a:bodyPr/>
        <a:lstStyle/>
        <a:p>
          <a:r>
            <a:rPr lang="en-CA" b="1" i="1"/>
            <a:t>“ The goal of the Clinical Skills Program is to create a learning environment that facilitates the acquisition of a skill set that includes communication, physical examination, and procedural skills. During the undergraduate program, these skills will be integrated with cognitive skills, clinical reasoning, and medical humanities, contributing to an evidence-based approach to diagnosis and treatment and a patient-centered approach to care.”</a:t>
          </a:r>
          <a:endParaRPr lang="en-US"/>
        </a:p>
      </dgm:t>
    </dgm:pt>
    <dgm:pt modelId="{B43E78E8-F871-4CC0-A805-C20AA6AF709E}" type="parTrans" cxnId="{9375039F-043B-4218-8A59-B6CE34A4D369}">
      <dgm:prSet/>
      <dgm:spPr/>
      <dgm:t>
        <a:bodyPr/>
        <a:lstStyle/>
        <a:p>
          <a:endParaRPr lang="en-US"/>
        </a:p>
      </dgm:t>
    </dgm:pt>
    <dgm:pt modelId="{2982A973-B791-47BE-85AD-3FFA518DD7EE}" type="sibTrans" cxnId="{9375039F-043B-4218-8A59-B6CE34A4D369}">
      <dgm:prSet/>
      <dgm:spPr/>
      <dgm:t>
        <a:bodyPr/>
        <a:lstStyle/>
        <a:p>
          <a:endParaRPr lang="en-US"/>
        </a:p>
      </dgm:t>
    </dgm:pt>
    <dgm:pt modelId="{F690F6AD-CFDE-42C4-8B3D-BB9CCFCA60BF}">
      <dgm:prSet/>
      <dgm:spPr/>
      <dgm:t>
        <a:bodyPr/>
        <a:lstStyle/>
        <a:p>
          <a:r>
            <a:rPr lang="en-CA" b="1" i="1" dirty="0"/>
            <a:t>Training skilled clinicians who derive intrinsic joy from achieving excellence in patient care. </a:t>
          </a:r>
          <a:endParaRPr lang="en-US" dirty="0"/>
        </a:p>
      </dgm:t>
    </dgm:pt>
    <dgm:pt modelId="{17F565D7-90C9-4465-B3E4-F2A276793BCB}" type="parTrans" cxnId="{05EA3909-1961-45A2-A152-16529D4EBD93}">
      <dgm:prSet/>
      <dgm:spPr/>
      <dgm:t>
        <a:bodyPr/>
        <a:lstStyle/>
        <a:p>
          <a:endParaRPr lang="en-US"/>
        </a:p>
      </dgm:t>
    </dgm:pt>
    <dgm:pt modelId="{0B9E9121-196D-46F8-9773-7B95900F4058}" type="sibTrans" cxnId="{05EA3909-1961-45A2-A152-16529D4EBD93}">
      <dgm:prSet/>
      <dgm:spPr/>
      <dgm:t>
        <a:bodyPr/>
        <a:lstStyle/>
        <a:p>
          <a:endParaRPr lang="en-US"/>
        </a:p>
      </dgm:t>
    </dgm:pt>
    <dgm:pt modelId="{8F58F36C-6995-4612-80A9-EFB4D06C5715}" type="pres">
      <dgm:prSet presAssocID="{9A5B8E5F-6782-4275-A3A7-DAE3CCAC7C9F}" presName="linearFlow" presStyleCnt="0">
        <dgm:presLayoutVars>
          <dgm:resizeHandles val="exact"/>
        </dgm:presLayoutVars>
      </dgm:prSet>
      <dgm:spPr/>
    </dgm:pt>
    <dgm:pt modelId="{5FCFD895-1940-415D-80E5-DAED81BAB809}" type="pres">
      <dgm:prSet presAssocID="{B771BCD4-CEDA-42BD-B01C-5CD3BA099C67}" presName="node" presStyleLbl="node1" presStyleIdx="0" presStyleCnt="2">
        <dgm:presLayoutVars>
          <dgm:bulletEnabled val="1"/>
        </dgm:presLayoutVars>
      </dgm:prSet>
      <dgm:spPr/>
    </dgm:pt>
    <dgm:pt modelId="{D1B32A50-0710-415B-B29D-B2DAD3306F87}" type="pres">
      <dgm:prSet presAssocID="{2982A973-B791-47BE-85AD-3FFA518DD7EE}" presName="sibTrans" presStyleLbl="sibTrans2D1" presStyleIdx="0" presStyleCnt="1"/>
      <dgm:spPr/>
    </dgm:pt>
    <dgm:pt modelId="{75CCD1F5-86EA-4885-A170-3E4CE57C4681}" type="pres">
      <dgm:prSet presAssocID="{2982A973-B791-47BE-85AD-3FFA518DD7EE}" presName="connectorText" presStyleLbl="sibTrans2D1" presStyleIdx="0" presStyleCnt="1"/>
      <dgm:spPr/>
    </dgm:pt>
    <dgm:pt modelId="{A8DC8BF1-1493-4411-9F1E-CF9A113FE008}" type="pres">
      <dgm:prSet presAssocID="{F690F6AD-CFDE-42C4-8B3D-BB9CCFCA60BF}" presName="node" presStyleLbl="node1" presStyleIdx="1" presStyleCnt="2">
        <dgm:presLayoutVars>
          <dgm:bulletEnabled val="1"/>
        </dgm:presLayoutVars>
      </dgm:prSet>
      <dgm:spPr/>
    </dgm:pt>
  </dgm:ptLst>
  <dgm:cxnLst>
    <dgm:cxn modelId="{05EA3909-1961-45A2-A152-16529D4EBD93}" srcId="{9A5B8E5F-6782-4275-A3A7-DAE3CCAC7C9F}" destId="{F690F6AD-CFDE-42C4-8B3D-BB9CCFCA60BF}" srcOrd="1" destOrd="0" parTransId="{17F565D7-90C9-4465-B3E4-F2A276793BCB}" sibTransId="{0B9E9121-196D-46F8-9773-7B95900F4058}"/>
    <dgm:cxn modelId="{EEE04C0C-0D25-4CB1-8BDA-1168AF56AAF7}" type="presOf" srcId="{B771BCD4-CEDA-42BD-B01C-5CD3BA099C67}" destId="{5FCFD895-1940-415D-80E5-DAED81BAB809}" srcOrd="0" destOrd="0" presId="urn:microsoft.com/office/officeart/2005/8/layout/process2"/>
    <dgm:cxn modelId="{0D075830-2ADF-44EC-82C7-CC1296C06947}" type="presOf" srcId="{9A5B8E5F-6782-4275-A3A7-DAE3CCAC7C9F}" destId="{8F58F36C-6995-4612-80A9-EFB4D06C5715}" srcOrd="0" destOrd="0" presId="urn:microsoft.com/office/officeart/2005/8/layout/process2"/>
    <dgm:cxn modelId="{76311A34-E9F8-4496-8DEC-A81BB911C9F4}" type="presOf" srcId="{F690F6AD-CFDE-42C4-8B3D-BB9CCFCA60BF}" destId="{A8DC8BF1-1493-4411-9F1E-CF9A113FE008}" srcOrd="0" destOrd="0" presId="urn:microsoft.com/office/officeart/2005/8/layout/process2"/>
    <dgm:cxn modelId="{1FDF9779-A5C7-4D82-9185-198DD10D6905}" type="presOf" srcId="{2982A973-B791-47BE-85AD-3FFA518DD7EE}" destId="{D1B32A50-0710-415B-B29D-B2DAD3306F87}" srcOrd="0" destOrd="0" presId="urn:microsoft.com/office/officeart/2005/8/layout/process2"/>
    <dgm:cxn modelId="{9375039F-043B-4218-8A59-B6CE34A4D369}" srcId="{9A5B8E5F-6782-4275-A3A7-DAE3CCAC7C9F}" destId="{B771BCD4-CEDA-42BD-B01C-5CD3BA099C67}" srcOrd="0" destOrd="0" parTransId="{B43E78E8-F871-4CC0-A805-C20AA6AF709E}" sibTransId="{2982A973-B791-47BE-85AD-3FFA518DD7EE}"/>
    <dgm:cxn modelId="{B9F86EF0-8169-49E3-9067-C8AF4314E3C2}" type="presOf" srcId="{2982A973-B791-47BE-85AD-3FFA518DD7EE}" destId="{75CCD1F5-86EA-4885-A170-3E4CE57C4681}" srcOrd="1" destOrd="0" presId="urn:microsoft.com/office/officeart/2005/8/layout/process2"/>
    <dgm:cxn modelId="{4135C875-7835-4695-8909-28B141BED8A1}" type="presParOf" srcId="{8F58F36C-6995-4612-80A9-EFB4D06C5715}" destId="{5FCFD895-1940-415D-80E5-DAED81BAB809}" srcOrd="0" destOrd="0" presId="urn:microsoft.com/office/officeart/2005/8/layout/process2"/>
    <dgm:cxn modelId="{738C0BB8-56BD-4055-84EB-D1C5F788CAA8}" type="presParOf" srcId="{8F58F36C-6995-4612-80A9-EFB4D06C5715}" destId="{D1B32A50-0710-415B-B29D-B2DAD3306F87}" srcOrd="1" destOrd="0" presId="urn:microsoft.com/office/officeart/2005/8/layout/process2"/>
    <dgm:cxn modelId="{2CA3BC74-EF58-49D6-9B38-F1CF373E0BD2}" type="presParOf" srcId="{D1B32A50-0710-415B-B29D-B2DAD3306F87}" destId="{75CCD1F5-86EA-4885-A170-3E4CE57C4681}" srcOrd="0" destOrd="0" presId="urn:microsoft.com/office/officeart/2005/8/layout/process2"/>
    <dgm:cxn modelId="{E33F81C8-1EAE-40AE-AD57-F80447E34F47}" type="presParOf" srcId="{8F58F36C-6995-4612-80A9-EFB4D06C5715}" destId="{A8DC8BF1-1493-4411-9F1E-CF9A113FE008}"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7CEF34-9B76-4D13-B5E5-2CBCA46032AC}"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0AC9A14F-EB00-423F-9A78-212DD39BDF3E}">
      <dgm:prSet/>
      <dgm:spPr/>
      <dgm:t>
        <a:bodyPr/>
        <a:lstStyle/>
        <a:p>
          <a:r>
            <a:rPr lang="en-CA"/>
            <a:t>Pass the OSCE!</a:t>
          </a:r>
          <a:endParaRPr lang="en-US"/>
        </a:p>
      </dgm:t>
    </dgm:pt>
    <dgm:pt modelId="{E5307DD3-A986-4BD6-AEE5-0311366889C7}" type="parTrans" cxnId="{308941CC-CCEB-401F-9BFD-1B9D2EAF5B69}">
      <dgm:prSet/>
      <dgm:spPr/>
      <dgm:t>
        <a:bodyPr/>
        <a:lstStyle/>
        <a:p>
          <a:endParaRPr lang="en-US"/>
        </a:p>
      </dgm:t>
    </dgm:pt>
    <dgm:pt modelId="{072B0CF8-ECEA-46C0-A0F7-CC1F2C30F2E2}" type="sibTrans" cxnId="{308941CC-CCEB-401F-9BFD-1B9D2EAF5B69}">
      <dgm:prSet phldrT="1" phldr="0"/>
      <dgm:spPr/>
      <dgm:t>
        <a:bodyPr/>
        <a:lstStyle/>
        <a:p>
          <a:r>
            <a:rPr lang="en-US"/>
            <a:t>1</a:t>
          </a:r>
        </a:p>
      </dgm:t>
    </dgm:pt>
    <dgm:pt modelId="{C9EF6084-4635-46BE-AF81-D25EEAE7A2BF}">
      <dgm:prSet/>
      <dgm:spPr/>
      <dgm:t>
        <a:bodyPr/>
        <a:lstStyle/>
        <a:p>
          <a:r>
            <a:rPr lang="en-CA"/>
            <a:t>Pass the OSCE!</a:t>
          </a:r>
          <a:endParaRPr lang="en-US"/>
        </a:p>
      </dgm:t>
    </dgm:pt>
    <dgm:pt modelId="{03270DB6-7A74-4ABA-BB7A-5468D66C3BA4}" type="parTrans" cxnId="{20A74969-E2D1-4B56-AC81-14F522E0A6B1}">
      <dgm:prSet/>
      <dgm:spPr/>
      <dgm:t>
        <a:bodyPr/>
        <a:lstStyle/>
        <a:p>
          <a:endParaRPr lang="en-US"/>
        </a:p>
      </dgm:t>
    </dgm:pt>
    <dgm:pt modelId="{792F747F-FD58-4E1F-9F14-817772E8C16A}" type="sibTrans" cxnId="{20A74969-E2D1-4B56-AC81-14F522E0A6B1}">
      <dgm:prSet phldrT="2" phldr="0"/>
      <dgm:spPr/>
      <dgm:t>
        <a:bodyPr/>
        <a:lstStyle/>
        <a:p>
          <a:r>
            <a:rPr lang="en-US"/>
            <a:t>2</a:t>
          </a:r>
        </a:p>
      </dgm:t>
    </dgm:pt>
    <dgm:pt modelId="{173C8704-C969-408A-93FD-302B61BD04E9}">
      <dgm:prSet/>
      <dgm:spPr/>
      <dgm:t>
        <a:bodyPr/>
        <a:lstStyle/>
        <a:p>
          <a:r>
            <a:rPr lang="en-CA"/>
            <a:t>Pass the OSCE !</a:t>
          </a:r>
          <a:endParaRPr lang="en-US"/>
        </a:p>
      </dgm:t>
    </dgm:pt>
    <dgm:pt modelId="{028567E2-BF21-4201-B2AE-D504E9B7241A}" type="parTrans" cxnId="{E21D99AD-FD6E-4C55-B588-F975D673A189}">
      <dgm:prSet/>
      <dgm:spPr/>
      <dgm:t>
        <a:bodyPr/>
        <a:lstStyle/>
        <a:p>
          <a:endParaRPr lang="en-US"/>
        </a:p>
      </dgm:t>
    </dgm:pt>
    <dgm:pt modelId="{0AEFDEA5-9731-4933-AB74-6DEF8C0EEA2F}" type="sibTrans" cxnId="{E21D99AD-FD6E-4C55-B588-F975D673A189}">
      <dgm:prSet phldrT="3" phldr="0"/>
      <dgm:spPr/>
      <dgm:t>
        <a:bodyPr/>
        <a:lstStyle/>
        <a:p>
          <a:r>
            <a:rPr lang="en-US"/>
            <a:t>3</a:t>
          </a:r>
        </a:p>
      </dgm:t>
    </dgm:pt>
    <dgm:pt modelId="{F42FB027-88E0-44CF-824C-7240EE25216D}">
      <dgm:prSet/>
      <dgm:spPr/>
      <dgm:t>
        <a:bodyPr/>
        <a:lstStyle/>
        <a:p>
          <a:r>
            <a:rPr lang="en-CA"/>
            <a:t>Learn clinical skills</a:t>
          </a:r>
          <a:endParaRPr lang="en-US"/>
        </a:p>
      </dgm:t>
    </dgm:pt>
    <dgm:pt modelId="{4BAA593E-B9AE-47B7-B43C-D7955238F873}" type="parTrans" cxnId="{2FF4405C-2B64-4D1C-807E-166F99E6E583}">
      <dgm:prSet/>
      <dgm:spPr/>
      <dgm:t>
        <a:bodyPr/>
        <a:lstStyle/>
        <a:p>
          <a:endParaRPr lang="en-US"/>
        </a:p>
      </dgm:t>
    </dgm:pt>
    <dgm:pt modelId="{782BAC13-FAF7-4FDB-877A-8629C8B05BBC}" type="sibTrans" cxnId="{2FF4405C-2B64-4D1C-807E-166F99E6E583}">
      <dgm:prSet phldrT="4" phldr="0"/>
      <dgm:spPr/>
      <dgm:t>
        <a:bodyPr/>
        <a:lstStyle/>
        <a:p>
          <a:r>
            <a:rPr lang="en-US"/>
            <a:t>4</a:t>
          </a:r>
        </a:p>
      </dgm:t>
    </dgm:pt>
    <dgm:pt modelId="{A0FD9B5F-43D2-477C-A89E-6DB5EEAED3EC}" type="pres">
      <dgm:prSet presAssocID="{0D7CEF34-9B76-4D13-B5E5-2CBCA46032AC}" presName="Name0" presStyleCnt="0">
        <dgm:presLayoutVars>
          <dgm:animLvl val="lvl"/>
          <dgm:resizeHandles val="exact"/>
        </dgm:presLayoutVars>
      </dgm:prSet>
      <dgm:spPr/>
    </dgm:pt>
    <dgm:pt modelId="{514DE4EF-EDF1-4F5E-90B3-77E82E64AA62}" type="pres">
      <dgm:prSet presAssocID="{0AC9A14F-EB00-423F-9A78-212DD39BDF3E}" presName="compositeNode" presStyleCnt="0">
        <dgm:presLayoutVars>
          <dgm:bulletEnabled val="1"/>
        </dgm:presLayoutVars>
      </dgm:prSet>
      <dgm:spPr/>
    </dgm:pt>
    <dgm:pt modelId="{72333253-620B-4DE7-A77E-AEE3B1D0F1BB}" type="pres">
      <dgm:prSet presAssocID="{0AC9A14F-EB00-423F-9A78-212DD39BDF3E}" presName="bgRect" presStyleLbl="bgAccFollowNode1" presStyleIdx="0" presStyleCnt="4"/>
      <dgm:spPr/>
    </dgm:pt>
    <dgm:pt modelId="{F49E24A2-C314-4D4C-B35B-8E3F5B713D1D}" type="pres">
      <dgm:prSet presAssocID="{072B0CF8-ECEA-46C0-A0F7-CC1F2C30F2E2}" presName="sibTransNodeCircle" presStyleLbl="alignNode1" presStyleIdx="0" presStyleCnt="8">
        <dgm:presLayoutVars>
          <dgm:chMax val="0"/>
          <dgm:bulletEnabled/>
        </dgm:presLayoutVars>
      </dgm:prSet>
      <dgm:spPr/>
    </dgm:pt>
    <dgm:pt modelId="{03B57501-4344-4617-83ED-FEA37BE191A1}" type="pres">
      <dgm:prSet presAssocID="{0AC9A14F-EB00-423F-9A78-212DD39BDF3E}" presName="bottomLine" presStyleLbl="alignNode1" presStyleIdx="1" presStyleCnt="8">
        <dgm:presLayoutVars/>
      </dgm:prSet>
      <dgm:spPr/>
    </dgm:pt>
    <dgm:pt modelId="{D7511550-ED51-4D51-9F41-3FFFDB1A0AE4}" type="pres">
      <dgm:prSet presAssocID="{0AC9A14F-EB00-423F-9A78-212DD39BDF3E}" presName="nodeText" presStyleLbl="bgAccFollowNode1" presStyleIdx="0" presStyleCnt="4">
        <dgm:presLayoutVars>
          <dgm:bulletEnabled val="1"/>
        </dgm:presLayoutVars>
      </dgm:prSet>
      <dgm:spPr/>
    </dgm:pt>
    <dgm:pt modelId="{09C502E8-24B3-4CCA-A296-00CBB008E0DA}" type="pres">
      <dgm:prSet presAssocID="{072B0CF8-ECEA-46C0-A0F7-CC1F2C30F2E2}" presName="sibTrans" presStyleCnt="0"/>
      <dgm:spPr/>
    </dgm:pt>
    <dgm:pt modelId="{AFE591C3-06D4-495F-883F-C95C651ACB66}" type="pres">
      <dgm:prSet presAssocID="{C9EF6084-4635-46BE-AF81-D25EEAE7A2BF}" presName="compositeNode" presStyleCnt="0">
        <dgm:presLayoutVars>
          <dgm:bulletEnabled val="1"/>
        </dgm:presLayoutVars>
      </dgm:prSet>
      <dgm:spPr/>
    </dgm:pt>
    <dgm:pt modelId="{68553FC0-5151-4A75-9C80-71E834995F36}" type="pres">
      <dgm:prSet presAssocID="{C9EF6084-4635-46BE-AF81-D25EEAE7A2BF}" presName="bgRect" presStyleLbl="bgAccFollowNode1" presStyleIdx="1" presStyleCnt="4"/>
      <dgm:spPr/>
    </dgm:pt>
    <dgm:pt modelId="{BDD1DA5F-64E2-4A87-9389-2CC2D6A5AD92}" type="pres">
      <dgm:prSet presAssocID="{792F747F-FD58-4E1F-9F14-817772E8C16A}" presName="sibTransNodeCircle" presStyleLbl="alignNode1" presStyleIdx="2" presStyleCnt="8">
        <dgm:presLayoutVars>
          <dgm:chMax val="0"/>
          <dgm:bulletEnabled/>
        </dgm:presLayoutVars>
      </dgm:prSet>
      <dgm:spPr/>
    </dgm:pt>
    <dgm:pt modelId="{0416DFE0-ED5C-4526-AB6A-C3603AFAD938}" type="pres">
      <dgm:prSet presAssocID="{C9EF6084-4635-46BE-AF81-D25EEAE7A2BF}" presName="bottomLine" presStyleLbl="alignNode1" presStyleIdx="3" presStyleCnt="8">
        <dgm:presLayoutVars/>
      </dgm:prSet>
      <dgm:spPr/>
    </dgm:pt>
    <dgm:pt modelId="{4AF8283B-0F4E-4985-82D7-71840C7EAAB4}" type="pres">
      <dgm:prSet presAssocID="{C9EF6084-4635-46BE-AF81-D25EEAE7A2BF}" presName="nodeText" presStyleLbl="bgAccFollowNode1" presStyleIdx="1" presStyleCnt="4">
        <dgm:presLayoutVars>
          <dgm:bulletEnabled val="1"/>
        </dgm:presLayoutVars>
      </dgm:prSet>
      <dgm:spPr/>
    </dgm:pt>
    <dgm:pt modelId="{13315AD9-1F0B-4699-A0D7-0205C7B6741E}" type="pres">
      <dgm:prSet presAssocID="{792F747F-FD58-4E1F-9F14-817772E8C16A}" presName="sibTrans" presStyleCnt="0"/>
      <dgm:spPr/>
    </dgm:pt>
    <dgm:pt modelId="{D569A694-6A56-412F-B111-E83F460093D5}" type="pres">
      <dgm:prSet presAssocID="{173C8704-C969-408A-93FD-302B61BD04E9}" presName="compositeNode" presStyleCnt="0">
        <dgm:presLayoutVars>
          <dgm:bulletEnabled val="1"/>
        </dgm:presLayoutVars>
      </dgm:prSet>
      <dgm:spPr/>
    </dgm:pt>
    <dgm:pt modelId="{5061E50C-1191-4F2B-9320-D22E63C924AF}" type="pres">
      <dgm:prSet presAssocID="{173C8704-C969-408A-93FD-302B61BD04E9}" presName="bgRect" presStyleLbl="bgAccFollowNode1" presStyleIdx="2" presStyleCnt="4"/>
      <dgm:spPr/>
    </dgm:pt>
    <dgm:pt modelId="{15DE335F-C1AA-4BCC-BEBA-F066D1E444A4}" type="pres">
      <dgm:prSet presAssocID="{0AEFDEA5-9731-4933-AB74-6DEF8C0EEA2F}" presName="sibTransNodeCircle" presStyleLbl="alignNode1" presStyleIdx="4" presStyleCnt="8">
        <dgm:presLayoutVars>
          <dgm:chMax val="0"/>
          <dgm:bulletEnabled/>
        </dgm:presLayoutVars>
      </dgm:prSet>
      <dgm:spPr/>
    </dgm:pt>
    <dgm:pt modelId="{FD682D8D-5CC5-477C-9552-FA5257004E56}" type="pres">
      <dgm:prSet presAssocID="{173C8704-C969-408A-93FD-302B61BD04E9}" presName="bottomLine" presStyleLbl="alignNode1" presStyleIdx="5" presStyleCnt="8">
        <dgm:presLayoutVars/>
      </dgm:prSet>
      <dgm:spPr/>
    </dgm:pt>
    <dgm:pt modelId="{5E0F8E77-CFA4-4267-B1E6-D12C2F3069FD}" type="pres">
      <dgm:prSet presAssocID="{173C8704-C969-408A-93FD-302B61BD04E9}" presName="nodeText" presStyleLbl="bgAccFollowNode1" presStyleIdx="2" presStyleCnt="4">
        <dgm:presLayoutVars>
          <dgm:bulletEnabled val="1"/>
        </dgm:presLayoutVars>
      </dgm:prSet>
      <dgm:spPr/>
    </dgm:pt>
    <dgm:pt modelId="{F6D4121A-B82F-45EF-A8D0-D86DAA15C16C}" type="pres">
      <dgm:prSet presAssocID="{0AEFDEA5-9731-4933-AB74-6DEF8C0EEA2F}" presName="sibTrans" presStyleCnt="0"/>
      <dgm:spPr/>
    </dgm:pt>
    <dgm:pt modelId="{F3DCCFC6-F68F-4DE1-91CA-800ECCC93141}" type="pres">
      <dgm:prSet presAssocID="{F42FB027-88E0-44CF-824C-7240EE25216D}" presName="compositeNode" presStyleCnt="0">
        <dgm:presLayoutVars>
          <dgm:bulletEnabled val="1"/>
        </dgm:presLayoutVars>
      </dgm:prSet>
      <dgm:spPr/>
    </dgm:pt>
    <dgm:pt modelId="{CC696B48-EFE6-48B8-AB51-88CBA10C707E}" type="pres">
      <dgm:prSet presAssocID="{F42FB027-88E0-44CF-824C-7240EE25216D}" presName="bgRect" presStyleLbl="bgAccFollowNode1" presStyleIdx="3" presStyleCnt="4"/>
      <dgm:spPr/>
    </dgm:pt>
    <dgm:pt modelId="{006AC831-DBE3-4C87-A422-599230BF426D}" type="pres">
      <dgm:prSet presAssocID="{782BAC13-FAF7-4FDB-877A-8629C8B05BBC}" presName="sibTransNodeCircle" presStyleLbl="alignNode1" presStyleIdx="6" presStyleCnt="8">
        <dgm:presLayoutVars>
          <dgm:chMax val="0"/>
          <dgm:bulletEnabled/>
        </dgm:presLayoutVars>
      </dgm:prSet>
      <dgm:spPr/>
    </dgm:pt>
    <dgm:pt modelId="{E241CBDB-BEB0-4422-8C3C-628D98FF297B}" type="pres">
      <dgm:prSet presAssocID="{F42FB027-88E0-44CF-824C-7240EE25216D}" presName="bottomLine" presStyleLbl="alignNode1" presStyleIdx="7" presStyleCnt="8">
        <dgm:presLayoutVars/>
      </dgm:prSet>
      <dgm:spPr/>
    </dgm:pt>
    <dgm:pt modelId="{14B0362B-14D3-42B9-9D31-87CD663F8B49}" type="pres">
      <dgm:prSet presAssocID="{F42FB027-88E0-44CF-824C-7240EE25216D}" presName="nodeText" presStyleLbl="bgAccFollowNode1" presStyleIdx="3" presStyleCnt="4">
        <dgm:presLayoutVars>
          <dgm:bulletEnabled val="1"/>
        </dgm:presLayoutVars>
      </dgm:prSet>
      <dgm:spPr/>
    </dgm:pt>
  </dgm:ptLst>
  <dgm:cxnLst>
    <dgm:cxn modelId="{49443009-4FC1-4113-A75F-E69D9F5820C6}" type="presOf" srcId="{0AC9A14F-EB00-423F-9A78-212DD39BDF3E}" destId="{72333253-620B-4DE7-A77E-AEE3B1D0F1BB}" srcOrd="0" destOrd="0" presId="urn:microsoft.com/office/officeart/2016/7/layout/BasicLinearProcessNumbered"/>
    <dgm:cxn modelId="{9BEF080D-B451-491C-8EF2-F4BCB7CFA7D5}" type="presOf" srcId="{173C8704-C969-408A-93FD-302B61BD04E9}" destId="{5061E50C-1191-4F2B-9320-D22E63C924AF}" srcOrd="0" destOrd="0" presId="urn:microsoft.com/office/officeart/2016/7/layout/BasicLinearProcessNumbered"/>
    <dgm:cxn modelId="{59E29A18-6A9C-4F66-8936-714A97804EAC}" type="presOf" srcId="{F42FB027-88E0-44CF-824C-7240EE25216D}" destId="{CC696B48-EFE6-48B8-AB51-88CBA10C707E}" srcOrd="0" destOrd="0" presId="urn:microsoft.com/office/officeart/2016/7/layout/BasicLinearProcessNumbered"/>
    <dgm:cxn modelId="{172EB931-4746-4586-AED0-A5C5E29A3159}" type="presOf" srcId="{173C8704-C969-408A-93FD-302B61BD04E9}" destId="{5E0F8E77-CFA4-4267-B1E6-D12C2F3069FD}" srcOrd="1" destOrd="0" presId="urn:microsoft.com/office/officeart/2016/7/layout/BasicLinearProcessNumbered"/>
    <dgm:cxn modelId="{467B495B-0D93-41D1-A076-2BDE677531C2}" type="presOf" srcId="{0AEFDEA5-9731-4933-AB74-6DEF8C0EEA2F}" destId="{15DE335F-C1AA-4BCC-BEBA-F066D1E444A4}" srcOrd="0" destOrd="0" presId="urn:microsoft.com/office/officeart/2016/7/layout/BasicLinearProcessNumbered"/>
    <dgm:cxn modelId="{2FF4405C-2B64-4D1C-807E-166F99E6E583}" srcId="{0D7CEF34-9B76-4D13-B5E5-2CBCA46032AC}" destId="{F42FB027-88E0-44CF-824C-7240EE25216D}" srcOrd="3" destOrd="0" parTransId="{4BAA593E-B9AE-47B7-B43C-D7955238F873}" sibTransId="{782BAC13-FAF7-4FDB-877A-8629C8B05BBC}"/>
    <dgm:cxn modelId="{FF502C5E-ABCF-40F0-B7C2-E441642CFF96}" type="presOf" srcId="{072B0CF8-ECEA-46C0-A0F7-CC1F2C30F2E2}" destId="{F49E24A2-C314-4D4C-B35B-8E3F5B713D1D}" srcOrd="0" destOrd="0" presId="urn:microsoft.com/office/officeart/2016/7/layout/BasicLinearProcessNumbered"/>
    <dgm:cxn modelId="{20A74969-E2D1-4B56-AC81-14F522E0A6B1}" srcId="{0D7CEF34-9B76-4D13-B5E5-2CBCA46032AC}" destId="{C9EF6084-4635-46BE-AF81-D25EEAE7A2BF}" srcOrd="1" destOrd="0" parTransId="{03270DB6-7A74-4ABA-BB7A-5468D66C3BA4}" sibTransId="{792F747F-FD58-4E1F-9F14-817772E8C16A}"/>
    <dgm:cxn modelId="{D790CA6A-D278-4720-ACB6-A3E67D77C323}" type="presOf" srcId="{0D7CEF34-9B76-4D13-B5E5-2CBCA46032AC}" destId="{A0FD9B5F-43D2-477C-A89E-6DB5EEAED3EC}" srcOrd="0" destOrd="0" presId="urn:microsoft.com/office/officeart/2016/7/layout/BasicLinearProcessNumbered"/>
    <dgm:cxn modelId="{D83A1576-3D2A-410D-891D-623E76B5FCFA}" type="presOf" srcId="{0AC9A14F-EB00-423F-9A78-212DD39BDF3E}" destId="{D7511550-ED51-4D51-9F41-3FFFDB1A0AE4}" srcOrd="1" destOrd="0" presId="urn:microsoft.com/office/officeart/2016/7/layout/BasicLinearProcessNumbered"/>
    <dgm:cxn modelId="{E21D99AD-FD6E-4C55-B588-F975D673A189}" srcId="{0D7CEF34-9B76-4D13-B5E5-2CBCA46032AC}" destId="{173C8704-C969-408A-93FD-302B61BD04E9}" srcOrd="2" destOrd="0" parTransId="{028567E2-BF21-4201-B2AE-D504E9B7241A}" sibTransId="{0AEFDEA5-9731-4933-AB74-6DEF8C0EEA2F}"/>
    <dgm:cxn modelId="{77AA95B2-060E-4E22-A3F1-7C4C01D45A50}" type="presOf" srcId="{C9EF6084-4635-46BE-AF81-D25EEAE7A2BF}" destId="{4AF8283B-0F4E-4985-82D7-71840C7EAAB4}" srcOrd="1" destOrd="0" presId="urn:microsoft.com/office/officeart/2016/7/layout/BasicLinearProcessNumbered"/>
    <dgm:cxn modelId="{917AC9B4-ED52-4FDF-B82F-45C019AFDF0C}" type="presOf" srcId="{792F747F-FD58-4E1F-9F14-817772E8C16A}" destId="{BDD1DA5F-64E2-4A87-9389-2CC2D6A5AD92}" srcOrd="0" destOrd="0" presId="urn:microsoft.com/office/officeart/2016/7/layout/BasicLinearProcessNumbered"/>
    <dgm:cxn modelId="{F8A355BA-357E-4EA5-BF87-DE1CFCE2028A}" type="presOf" srcId="{C9EF6084-4635-46BE-AF81-D25EEAE7A2BF}" destId="{68553FC0-5151-4A75-9C80-71E834995F36}" srcOrd="0" destOrd="0" presId="urn:microsoft.com/office/officeart/2016/7/layout/BasicLinearProcessNumbered"/>
    <dgm:cxn modelId="{4BBB1ACC-2C66-40D8-A2AB-FAE96FC5AC88}" type="presOf" srcId="{F42FB027-88E0-44CF-824C-7240EE25216D}" destId="{14B0362B-14D3-42B9-9D31-87CD663F8B49}" srcOrd="1" destOrd="0" presId="urn:microsoft.com/office/officeart/2016/7/layout/BasicLinearProcessNumbered"/>
    <dgm:cxn modelId="{308941CC-CCEB-401F-9BFD-1B9D2EAF5B69}" srcId="{0D7CEF34-9B76-4D13-B5E5-2CBCA46032AC}" destId="{0AC9A14F-EB00-423F-9A78-212DD39BDF3E}" srcOrd="0" destOrd="0" parTransId="{E5307DD3-A986-4BD6-AEE5-0311366889C7}" sibTransId="{072B0CF8-ECEA-46C0-A0F7-CC1F2C30F2E2}"/>
    <dgm:cxn modelId="{D5884BF9-36D9-4BC5-8B48-82105E4685FC}" type="presOf" srcId="{782BAC13-FAF7-4FDB-877A-8629C8B05BBC}" destId="{006AC831-DBE3-4C87-A422-599230BF426D}" srcOrd="0" destOrd="0" presId="urn:microsoft.com/office/officeart/2016/7/layout/BasicLinearProcessNumbered"/>
    <dgm:cxn modelId="{4FF0947B-A815-4D6F-8BE5-086D4BA61B20}" type="presParOf" srcId="{A0FD9B5F-43D2-477C-A89E-6DB5EEAED3EC}" destId="{514DE4EF-EDF1-4F5E-90B3-77E82E64AA62}" srcOrd="0" destOrd="0" presId="urn:microsoft.com/office/officeart/2016/7/layout/BasicLinearProcessNumbered"/>
    <dgm:cxn modelId="{D6B59E76-9EB5-4AB4-92D8-05BF31360FDC}" type="presParOf" srcId="{514DE4EF-EDF1-4F5E-90B3-77E82E64AA62}" destId="{72333253-620B-4DE7-A77E-AEE3B1D0F1BB}" srcOrd="0" destOrd="0" presId="urn:microsoft.com/office/officeart/2016/7/layout/BasicLinearProcessNumbered"/>
    <dgm:cxn modelId="{3DADD3DF-722F-4E50-A06C-DFF07676475B}" type="presParOf" srcId="{514DE4EF-EDF1-4F5E-90B3-77E82E64AA62}" destId="{F49E24A2-C314-4D4C-B35B-8E3F5B713D1D}" srcOrd="1" destOrd="0" presId="urn:microsoft.com/office/officeart/2016/7/layout/BasicLinearProcessNumbered"/>
    <dgm:cxn modelId="{FA6C5A1B-5A74-4A78-A579-6A7E7B3A5232}" type="presParOf" srcId="{514DE4EF-EDF1-4F5E-90B3-77E82E64AA62}" destId="{03B57501-4344-4617-83ED-FEA37BE191A1}" srcOrd="2" destOrd="0" presId="urn:microsoft.com/office/officeart/2016/7/layout/BasicLinearProcessNumbered"/>
    <dgm:cxn modelId="{1563877D-ADB2-47DB-B9D6-8F053639A139}" type="presParOf" srcId="{514DE4EF-EDF1-4F5E-90B3-77E82E64AA62}" destId="{D7511550-ED51-4D51-9F41-3FFFDB1A0AE4}" srcOrd="3" destOrd="0" presId="urn:microsoft.com/office/officeart/2016/7/layout/BasicLinearProcessNumbered"/>
    <dgm:cxn modelId="{B3C53D76-FB7D-4636-A273-45EB08FFE2BA}" type="presParOf" srcId="{A0FD9B5F-43D2-477C-A89E-6DB5EEAED3EC}" destId="{09C502E8-24B3-4CCA-A296-00CBB008E0DA}" srcOrd="1" destOrd="0" presId="urn:microsoft.com/office/officeart/2016/7/layout/BasicLinearProcessNumbered"/>
    <dgm:cxn modelId="{8CFE0100-A192-4E0C-A198-D9F727C7AC8F}" type="presParOf" srcId="{A0FD9B5F-43D2-477C-A89E-6DB5EEAED3EC}" destId="{AFE591C3-06D4-495F-883F-C95C651ACB66}" srcOrd="2" destOrd="0" presId="urn:microsoft.com/office/officeart/2016/7/layout/BasicLinearProcessNumbered"/>
    <dgm:cxn modelId="{30F54462-B304-40E0-A252-F0DBB3ABAA7D}" type="presParOf" srcId="{AFE591C3-06D4-495F-883F-C95C651ACB66}" destId="{68553FC0-5151-4A75-9C80-71E834995F36}" srcOrd="0" destOrd="0" presId="urn:microsoft.com/office/officeart/2016/7/layout/BasicLinearProcessNumbered"/>
    <dgm:cxn modelId="{FFD0CC88-C233-48DD-8FFF-08762090A3E8}" type="presParOf" srcId="{AFE591C3-06D4-495F-883F-C95C651ACB66}" destId="{BDD1DA5F-64E2-4A87-9389-2CC2D6A5AD92}" srcOrd="1" destOrd="0" presId="urn:microsoft.com/office/officeart/2016/7/layout/BasicLinearProcessNumbered"/>
    <dgm:cxn modelId="{E4051451-1362-448D-A961-DE77CD54F25F}" type="presParOf" srcId="{AFE591C3-06D4-495F-883F-C95C651ACB66}" destId="{0416DFE0-ED5C-4526-AB6A-C3603AFAD938}" srcOrd="2" destOrd="0" presId="urn:microsoft.com/office/officeart/2016/7/layout/BasicLinearProcessNumbered"/>
    <dgm:cxn modelId="{97866270-15F5-4101-B9AD-C60C0FF5AE3F}" type="presParOf" srcId="{AFE591C3-06D4-495F-883F-C95C651ACB66}" destId="{4AF8283B-0F4E-4985-82D7-71840C7EAAB4}" srcOrd="3" destOrd="0" presId="urn:microsoft.com/office/officeart/2016/7/layout/BasicLinearProcessNumbered"/>
    <dgm:cxn modelId="{703DCDBF-A8A1-4FEE-A899-BF03B0ABE3A5}" type="presParOf" srcId="{A0FD9B5F-43D2-477C-A89E-6DB5EEAED3EC}" destId="{13315AD9-1F0B-4699-A0D7-0205C7B6741E}" srcOrd="3" destOrd="0" presId="urn:microsoft.com/office/officeart/2016/7/layout/BasicLinearProcessNumbered"/>
    <dgm:cxn modelId="{07966A99-D3C8-4F2A-ACAC-3779C34C2326}" type="presParOf" srcId="{A0FD9B5F-43D2-477C-A89E-6DB5EEAED3EC}" destId="{D569A694-6A56-412F-B111-E83F460093D5}" srcOrd="4" destOrd="0" presId="urn:microsoft.com/office/officeart/2016/7/layout/BasicLinearProcessNumbered"/>
    <dgm:cxn modelId="{F3EAD78D-6051-4A3B-9012-8E38A0EAC679}" type="presParOf" srcId="{D569A694-6A56-412F-B111-E83F460093D5}" destId="{5061E50C-1191-4F2B-9320-D22E63C924AF}" srcOrd="0" destOrd="0" presId="urn:microsoft.com/office/officeart/2016/7/layout/BasicLinearProcessNumbered"/>
    <dgm:cxn modelId="{C8C65407-85E2-42B7-9728-DF6F6B203797}" type="presParOf" srcId="{D569A694-6A56-412F-B111-E83F460093D5}" destId="{15DE335F-C1AA-4BCC-BEBA-F066D1E444A4}" srcOrd="1" destOrd="0" presId="urn:microsoft.com/office/officeart/2016/7/layout/BasicLinearProcessNumbered"/>
    <dgm:cxn modelId="{7904F1A3-2FA9-443F-A70C-FF2C51E14BDE}" type="presParOf" srcId="{D569A694-6A56-412F-B111-E83F460093D5}" destId="{FD682D8D-5CC5-477C-9552-FA5257004E56}" srcOrd="2" destOrd="0" presId="urn:microsoft.com/office/officeart/2016/7/layout/BasicLinearProcessNumbered"/>
    <dgm:cxn modelId="{B6ADAE12-0F88-4384-87FF-2F212B585398}" type="presParOf" srcId="{D569A694-6A56-412F-B111-E83F460093D5}" destId="{5E0F8E77-CFA4-4267-B1E6-D12C2F3069FD}" srcOrd="3" destOrd="0" presId="urn:microsoft.com/office/officeart/2016/7/layout/BasicLinearProcessNumbered"/>
    <dgm:cxn modelId="{DB3EC05D-0983-4D0B-92D4-6437A6E2198C}" type="presParOf" srcId="{A0FD9B5F-43D2-477C-A89E-6DB5EEAED3EC}" destId="{F6D4121A-B82F-45EF-A8D0-D86DAA15C16C}" srcOrd="5" destOrd="0" presId="urn:microsoft.com/office/officeart/2016/7/layout/BasicLinearProcessNumbered"/>
    <dgm:cxn modelId="{A949AB94-ADAB-464B-90FB-6A1A08669103}" type="presParOf" srcId="{A0FD9B5F-43D2-477C-A89E-6DB5EEAED3EC}" destId="{F3DCCFC6-F68F-4DE1-91CA-800ECCC93141}" srcOrd="6" destOrd="0" presId="urn:microsoft.com/office/officeart/2016/7/layout/BasicLinearProcessNumbered"/>
    <dgm:cxn modelId="{492286CD-C6BC-4863-A9B4-10B9767B7BAF}" type="presParOf" srcId="{F3DCCFC6-F68F-4DE1-91CA-800ECCC93141}" destId="{CC696B48-EFE6-48B8-AB51-88CBA10C707E}" srcOrd="0" destOrd="0" presId="urn:microsoft.com/office/officeart/2016/7/layout/BasicLinearProcessNumbered"/>
    <dgm:cxn modelId="{FD290782-3F43-44E1-B09B-3E189F4304F2}" type="presParOf" srcId="{F3DCCFC6-F68F-4DE1-91CA-800ECCC93141}" destId="{006AC831-DBE3-4C87-A422-599230BF426D}" srcOrd="1" destOrd="0" presId="urn:microsoft.com/office/officeart/2016/7/layout/BasicLinearProcessNumbered"/>
    <dgm:cxn modelId="{E4B13B2C-D025-41E7-8D63-034C6647A2E6}" type="presParOf" srcId="{F3DCCFC6-F68F-4DE1-91CA-800ECCC93141}" destId="{E241CBDB-BEB0-4422-8C3C-628D98FF297B}" srcOrd="2" destOrd="0" presId="urn:microsoft.com/office/officeart/2016/7/layout/BasicLinearProcessNumbered"/>
    <dgm:cxn modelId="{84E18DC7-4220-439A-BA97-07F2B42A0B74}" type="presParOf" srcId="{F3DCCFC6-F68F-4DE1-91CA-800ECCC93141}" destId="{14B0362B-14D3-42B9-9D31-87CD663F8B49}"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CC0ECB3-DC91-40AB-9278-E68E2A0C2B16}"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AAA242A-90AB-4494-9D67-6BE42A0C72AD}">
      <dgm:prSet/>
      <dgm:spPr/>
      <dgm:t>
        <a:bodyPr/>
        <a:lstStyle/>
        <a:p>
          <a:r>
            <a:rPr lang="en-CA"/>
            <a:t>The bulk of medical diagnoses are made with a combination of history taking and physical examination, not investigations.</a:t>
          </a:r>
          <a:endParaRPr lang="en-US"/>
        </a:p>
      </dgm:t>
    </dgm:pt>
    <dgm:pt modelId="{76B88799-CE8D-4959-BB0D-C69D6AC5BD58}" type="parTrans" cxnId="{7AE93362-2E18-4A10-ABC4-7257F85C992E}">
      <dgm:prSet/>
      <dgm:spPr/>
      <dgm:t>
        <a:bodyPr/>
        <a:lstStyle/>
        <a:p>
          <a:endParaRPr lang="en-US"/>
        </a:p>
      </dgm:t>
    </dgm:pt>
    <dgm:pt modelId="{2332AD7B-78A6-471E-990B-370479ACD392}" type="sibTrans" cxnId="{7AE93362-2E18-4A10-ABC4-7257F85C992E}">
      <dgm:prSet/>
      <dgm:spPr/>
      <dgm:t>
        <a:bodyPr/>
        <a:lstStyle/>
        <a:p>
          <a:endParaRPr lang="en-US"/>
        </a:p>
      </dgm:t>
    </dgm:pt>
    <dgm:pt modelId="{FFDE81D1-F5FA-426B-A268-B7CFE8B31D0A}">
      <dgm:prSet/>
      <dgm:spPr/>
      <dgm:t>
        <a:bodyPr/>
        <a:lstStyle/>
        <a:p>
          <a:r>
            <a:rPr lang="en-CA"/>
            <a:t>Tests ordered blindly or referrals made without an adequate history can lead to misdiagnosis</a:t>
          </a:r>
          <a:endParaRPr lang="en-US"/>
        </a:p>
      </dgm:t>
    </dgm:pt>
    <dgm:pt modelId="{135BC479-CF43-4031-B380-D8EA441A6390}" type="parTrans" cxnId="{192A6BF4-E225-42BD-9A5F-4CE3B7AD8BE4}">
      <dgm:prSet/>
      <dgm:spPr/>
      <dgm:t>
        <a:bodyPr/>
        <a:lstStyle/>
        <a:p>
          <a:endParaRPr lang="en-US"/>
        </a:p>
      </dgm:t>
    </dgm:pt>
    <dgm:pt modelId="{87D00E76-FC2E-4867-A8A7-533B1A0EE115}" type="sibTrans" cxnId="{192A6BF4-E225-42BD-9A5F-4CE3B7AD8BE4}">
      <dgm:prSet/>
      <dgm:spPr/>
      <dgm:t>
        <a:bodyPr/>
        <a:lstStyle/>
        <a:p>
          <a:endParaRPr lang="en-US"/>
        </a:p>
      </dgm:t>
    </dgm:pt>
    <dgm:pt modelId="{AE775647-0A47-457D-A703-2BE4859CFEDC}">
      <dgm:prSet/>
      <dgm:spPr/>
      <dgm:t>
        <a:bodyPr/>
        <a:lstStyle/>
        <a:p>
          <a:r>
            <a:rPr lang="en-CA"/>
            <a:t>Referrals for investigations made without an adequate history can be miscoded (e.g. ischemic colitis) or not read with the right “frame” in mind. </a:t>
          </a:r>
          <a:endParaRPr lang="en-US"/>
        </a:p>
      </dgm:t>
    </dgm:pt>
    <dgm:pt modelId="{F152DDF9-6DCA-4D4B-93F2-0D88068B5EFB}" type="parTrans" cxnId="{1DD31E07-4A18-40ED-8EE1-6BF62FD81ED2}">
      <dgm:prSet/>
      <dgm:spPr/>
      <dgm:t>
        <a:bodyPr/>
        <a:lstStyle/>
        <a:p>
          <a:endParaRPr lang="en-US"/>
        </a:p>
      </dgm:t>
    </dgm:pt>
    <dgm:pt modelId="{C4732DD1-B041-41A5-B9E9-7F3ABE5BEAC6}" type="sibTrans" cxnId="{1DD31E07-4A18-40ED-8EE1-6BF62FD81ED2}">
      <dgm:prSet/>
      <dgm:spPr/>
      <dgm:t>
        <a:bodyPr/>
        <a:lstStyle/>
        <a:p>
          <a:endParaRPr lang="en-US"/>
        </a:p>
      </dgm:t>
    </dgm:pt>
    <dgm:pt modelId="{F105234C-B9A9-4324-8364-62854F483858}" type="pres">
      <dgm:prSet presAssocID="{BCC0ECB3-DC91-40AB-9278-E68E2A0C2B16}" presName="root" presStyleCnt="0">
        <dgm:presLayoutVars>
          <dgm:dir/>
          <dgm:resizeHandles val="exact"/>
        </dgm:presLayoutVars>
      </dgm:prSet>
      <dgm:spPr/>
    </dgm:pt>
    <dgm:pt modelId="{05354B84-6ECC-4499-9A71-4E00427533D9}" type="pres">
      <dgm:prSet presAssocID="{5AAA242A-90AB-4494-9D67-6BE42A0C72AD}" presName="compNode" presStyleCnt="0"/>
      <dgm:spPr/>
    </dgm:pt>
    <dgm:pt modelId="{6057BEFE-E90B-48B1-872F-9CB4FC388A42}" type="pres">
      <dgm:prSet presAssocID="{5AAA242A-90AB-4494-9D67-6BE42A0C72A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8E2612E2-17E4-4CD3-9385-1F526C2AC78E}" type="pres">
      <dgm:prSet presAssocID="{5AAA242A-90AB-4494-9D67-6BE42A0C72AD}" presName="spaceRect" presStyleCnt="0"/>
      <dgm:spPr/>
    </dgm:pt>
    <dgm:pt modelId="{F8490563-B7F6-4E63-9A70-AFA712764E2F}" type="pres">
      <dgm:prSet presAssocID="{5AAA242A-90AB-4494-9D67-6BE42A0C72AD}" presName="textRect" presStyleLbl="revTx" presStyleIdx="0" presStyleCnt="3">
        <dgm:presLayoutVars>
          <dgm:chMax val="1"/>
          <dgm:chPref val="1"/>
        </dgm:presLayoutVars>
      </dgm:prSet>
      <dgm:spPr/>
    </dgm:pt>
    <dgm:pt modelId="{05C7E452-B8C5-4CB1-8194-5EBF1ACC2BFF}" type="pres">
      <dgm:prSet presAssocID="{2332AD7B-78A6-471E-990B-370479ACD392}" presName="sibTrans" presStyleCnt="0"/>
      <dgm:spPr/>
    </dgm:pt>
    <dgm:pt modelId="{8EB0942F-B108-4C89-96DD-194E6E69C37C}" type="pres">
      <dgm:prSet presAssocID="{FFDE81D1-F5FA-426B-A268-B7CFE8B31D0A}" presName="compNode" presStyleCnt="0"/>
      <dgm:spPr/>
    </dgm:pt>
    <dgm:pt modelId="{FB02ED2D-6AC5-445F-AE9C-0975015D1C24}" type="pres">
      <dgm:prSet presAssocID="{FFDE81D1-F5FA-426B-A268-B7CFE8B31D0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idney"/>
        </a:ext>
      </dgm:extLst>
    </dgm:pt>
    <dgm:pt modelId="{45A8B307-08D8-4F78-AA93-38B291042C22}" type="pres">
      <dgm:prSet presAssocID="{FFDE81D1-F5FA-426B-A268-B7CFE8B31D0A}" presName="spaceRect" presStyleCnt="0"/>
      <dgm:spPr/>
    </dgm:pt>
    <dgm:pt modelId="{AEC11F72-E15B-4CFF-B498-384A21263C43}" type="pres">
      <dgm:prSet presAssocID="{FFDE81D1-F5FA-426B-A268-B7CFE8B31D0A}" presName="textRect" presStyleLbl="revTx" presStyleIdx="1" presStyleCnt="3">
        <dgm:presLayoutVars>
          <dgm:chMax val="1"/>
          <dgm:chPref val="1"/>
        </dgm:presLayoutVars>
      </dgm:prSet>
      <dgm:spPr/>
    </dgm:pt>
    <dgm:pt modelId="{3E38D358-7A3B-4901-8DE4-2AFD36708CDE}" type="pres">
      <dgm:prSet presAssocID="{87D00E76-FC2E-4867-A8A7-533B1A0EE115}" presName="sibTrans" presStyleCnt="0"/>
      <dgm:spPr/>
    </dgm:pt>
    <dgm:pt modelId="{C7F72EDC-1F1D-41CF-A167-6966609A71DD}" type="pres">
      <dgm:prSet presAssocID="{AE775647-0A47-457D-A703-2BE4859CFEDC}" presName="compNode" presStyleCnt="0"/>
      <dgm:spPr/>
    </dgm:pt>
    <dgm:pt modelId="{2CFFD582-6538-4F31-8803-9897AD5EA96B}" type="pres">
      <dgm:prSet presAssocID="{AE775647-0A47-457D-A703-2BE4859CFED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355C7110-A7AB-454D-84B7-B00D4D55C215}" type="pres">
      <dgm:prSet presAssocID="{AE775647-0A47-457D-A703-2BE4859CFEDC}" presName="spaceRect" presStyleCnt="0"/>
      <dgm:spPr/>
    </dgm:pt>
    <dgm:pt modelId="{4DFE881D-32AA-4F5F-B364-40A33B7B0531}" type="pres">
      <dgm:prSet presAssocID="{AE775647-0A47-457D-A703-2BE4859CFEDC}" presName="textRect" presStyleLbl="revTx" presStyleIdx="2" presStyleCnt="3">
        <dgm:presLayoutVars>
          <dgm:chMax val="1"/>
          <dgm:chPref val="1"/>
        </dgm:presLayoutVars>
      </dgm:prSet>
      <dgm:spPr/>
    </dgm:pt>
  </dgm:ptLst>
  <dgm:cxnLst>
    <dgm:cxn modelId="{1DD31E07-4A18-40ED-8EE1-6BF62FD81ED2}" srcId="{BCC0ECB3-DC91-40AB-9278-E68E2A0C2B16}" destId="{AE775647-0A47-457D-A703-2BE4859CFEDC}" srcOrd="2" destOrd="0" parTransId="{F152DDF9-6DCA-4D4B-93F2-0D88068B5EFB}" sibTransId="{C4732DD1-B041-41A5-B9E9-7F3ABE5BEAC6}"/>
    <dgm:cxn modelId="{08787D22-FD93-461D-8F2A-60CE7F9A36AD}" type="presOf" srcId="{5AAA242A-90AB-4494-9D67-6BE42A0C72AD}" destId="{F8490563-B7F6-4E63-9A70-AFA712764E2F}" srcOrd="0" destOrd="0" presId="urn:microsoft.com/office/officeart/2018/2/layout/IconLabelList"/>
    <dgm:cxn modelId="{7AE93362-2E18-4A10-ABC4-7257F85C992E}" srcId="{BCC0ECB3-DC91-40AB-9278-E68E2A0C2B16}" destId="{5AAA242A-90AB-4494-9D67-6BE42A0C72AD}" srcOrd="0" destOrd="0" parTransId="{76B88799-CE8D-4959-BB0D-C69D6AC5BD58}" sibTransId="{2332AD7B-78A6-471E-990B-370479ACD392}"/>
    <dgm:cxn modelId="{22E78973-B578-4CE2-A6B1-640FFB0129E6}" type="presOf" srcId="{AE775647-0A47-457D-A703-2BE4859CFEDC}" destId="{4DFE881D-32AA-4F5F-B364-40A33B7B0531}" srcOrd="0" destOrd="0" presId="urn:microsoft.com/office/officeart/2018/2/layout/IconLabelList"/>
    <dgm:cxn modelId="{4188417E-B791-4716-8685-6788C6AA1D63}" type="presOf" srcId="{BCC0ECB3-DC91-40AB-9278-E68E2A0C2B16}" destId="{F105234C-B9A9-4324-8364-62854F483858}" srcOrd="0" destOrd="0" presId="urn:microsoft.com/office/officeart/2018/2/layout/IconLabelList"/>
    <dgm:cxn modelId="{8A7C81A6-5BA2-4879-B8C2-B298987FEB7E}" type="presOf" srcId="{FFDE81D1-F5FA-426B-A268-B7CFE8B31D0A}" destId="{AEC11F72-E15B-4CFF-B498-384A21263C43}" srcOrd="0" destOrd="0" presId="urn:microsoft.com/office/officeart/2018/2/layout/IconLabelList"/>
    <dgm:cxn modelId="{192A6BF4-E225-42BD-9A5F-4CE3B7AD8BE4}" srcId="{BCC0ECB3-DC91-40AB-9278-E68E2A0C2B16}" destId="{FFDE81D1-F5FA-426B-A268-B7CFE8B31D0A}" srcOrd="1" destOrd="0" parTransId="{135BC479-CF43-4031-B380-D8EA441A6390}" sibTransId="{87D00E76-FC2E-4867-A8A7-533B1A0EE115}"/>
    <dgm:cxn modelId="{F8E43CC3-A103-4914-B171-68C436D57A5D}" type="presParOf" srcId="{F105234C-B9A9-4324-8364-62854F483858}" destId="{05354B84-6ECC-4499-9A71-4E00427533D9}" srcOrd="0" destOrd="0" presId="urn:microsoft.com/office/officeart/2018/2/layout/IconLabelList"/>
    <dgm:cxn modelId="{97BE6070-943C-4DD9-BB6D-EBB0C689C603}" type="presParOf" srcId="{05354B84-6ECC-4499-9A71-4E00427533D9}" destId="{6057BEFE-E90B-48B1-872F-9CB4FC388A42}" srcOrd="0" destOrd="0" presId="urn:microsoft.com/office/officeart/2018/2/layout/IconLabelList"/>
    <dgm:cxn modelId="{ED17A1ED-62F8-4E89-9405-F30EE9E15B3A}" type="presParOf" srcId="{05354B84-6ECC-4499-9A71-4E00427533D9}" destId="{8E2612E2-17E4-4CD3-9385-1F526C2AC78E}" srcOrd="1" destOrd="0" presId="urn:microsoft.com/office/officeart/2018/2/layout/IconLabelList"/>
    <dgm:cxn modelId="{78AB16BD-E58F-43D2-8058-EF1506477076}" type="presParOf" srcId="{05354B84-6ECC-4499-9A71-4E00427533D9}" destId="{F8490563-B7F6-4E63-9A70-AFA712764E2F}" srcOrd="2" destOrd="0" presId="urn:microsoft.com/office/officeart/2018/2/layout/IconLabelList"/>
    <dgm:cxn modelId="{B7134BB8-D682-4A14-B024-1564ED9A5AEF}" type="presParOf" srcId="{F105234C-B9A9-4324-8364-62854F483858}" destId="{05C7E452-B8C5-4CB1-8194-5EBF1ACC2BFF}" srcOrd="1" destOrd="0" presId="urn:microsoft.com/office/officeart/2018/2/layout/IconLabelList"/>
    <dgm:cxn modelId="{605199A8-AC89-4F45-B1BC-8904457DD9D8}" type="presParOf" srcId="{F105234C-B9A9-4324-8364-62854F483858}" destId="{8EB0942F-B108-4C89-96DD-194E6E69C37C}" srcOrd="2" destOrd="0" presId="urn:microsoft.com/office/officeart/2018/2/layout/IconLabelList"/>
    <dgm:cxn modelId="{9ACD9693-4ED5-4B09-A26C-933573FBDCBC}" type="presParOf" srcId="{8EB0942F-B108-4C89-96DD-194E6E69C37C}" destId="{FB02ED2D-6AC5-445F-AE9C-0975015D1C24}" srcOrd="0" destOrd="0" presId="urn:microsoft.com/office/officeart/2018/2/layout/IconLabelList"/>
    <dgm:cxn modelId="{AA5D7B11-345B-42FE-AE43-3602EDB2E3C0}" type="presParOf" srcId="{8EB0942F-B108-4C89-96DD-194E6E69C37C}" destId="{45A8B307-08D8-4F78-AA93-38B291042C22}" srcOrd="1" destOrd="0" presId="urn:microsoft.com/office/officeart/2018/2/layout/IconLabelList"/>
    <dgm:cxn modelId="{17C7CCE3-84F3-4B9E-A15E-79A1C569F383}" type="presParOf" srcId="{8EB0942F-B108-4C89-96DD-194E6E69C37C}" destId="{AEC11F72-E15B-4CFF-B498-384A21263C43}" srcOrd="2" destOrd="0" presId="urn:microsoft.com/office/officeart/2018/2/layout/IconLabelList"/>
    <dgm:cxn modelId="{DC0F3659-806C-4BE7-9FAA-78FC54E22FC3}" type="presParOf" srcId="{F105234C-B9A9-4324-8364-62854F483858}" destId="{3E38D358-7A3B-4901-8DE4-2AFD36708CDE}" srcOrd="3" destOrd="0" presId="urn:microsoft.com/office/officeart/2018/2/layout/IconLabelList"/>
    <dgm:cxn modelId="{EFAD47F1-C8D7-42FC-AA17-BCAD4759730A}" type="presParOf" srcId="{F105234C-B9A9-4324-8364-62854F483858}" destId="{C7F72EDC-1F1D-41CF-A167-6966609A71DD}" srcOrd="4" destOrd="0" presId="urn:microsoft.com/office/officeart/2018/2/layout/IconLabelList"/>
    <dgm:cxn modelId="{80A15CB8-7320-43AF-A905-E4F601AFFC48}" type="presParOf" srcId="{C7F72EDC-1F1D-41CF-A167-6966609A71DD}" destId="{2CFFD582-6538-4F31-8803-9897AD5EA96B}" srcOrd="0" destOrd="0" presId="urn:microsoft.com/office/officeart/2018/2/layout/IconLabelList"/>
    <dgm:cxn modelId="{F3122F65-CAB2-4050-9DB4-1E3CAC67EF3C}" type="presParOf" srcId="{C7F72EDC-1F1D-41CF-A167-6966609A71DD}" destId="{355C7110-A7AB-454D-84B7-B00D4D55C215}" srcOrd="1" destOrd="0" presId="urn:microsoft.com/office/officeart/2018/2/layout/IconLabelList"/>
    <dgm:cxn modelId="{BC8790B4-DF49-49EC-91F3-445285A0AB4D}" type="presParOf" srcId="{C7F72EDC-1F1D-41CF-A167-6966609A71DD}" destId="{4DFE881D-32AA-4F5F-B364-40A33B7B053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B469EF4-CA7D-435E-B6BD-20092213A35C}"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5D143D3-74DC-49AC-8E82-22E4C1B6C52F}">
      <dgm:prSet/>
      <dgm:spPr/>
      <dgm:t>
        <a:bodyPr/>
        <a:lstStyle/>
        <a:p>
          <a:r>
            <a:rPr lang="en-CA"/>
            <a:t>Communication skills are fundamental to what makes this job best done by human beings</a:t>
          </a:r>
          <a:endParaRPr lang="en-US"/>
        </a:p>
      </dgm:t>
    </dgm:pt>
    <dgm:pt modelId="{3B15CCFE-679F-45B0-811C-1985AA6520BA}" type="parTrans" cxnId="{78DFC32D-A842-4839-8D76-EF36A11DF496}">
      <dgm:prSet/>
      <dgm:spPr/>
      <dgm:t>
        <a:bodyPr/>
        <a:lstStyle/>
        <a:p>
          <a:endParaRPr lang="en-US"/>
        </a:p>
      </dgm:t>
    </dgm:pt>
    <dgm:pt modelId="{F62B8FD3-7D99-4277-8496-E578AEE1B172}" type="sibTrans" cxnId="{78DFC32D-A842-4839-8D76-EF36A11DF496}">
      <dgm:prSet/>
      <dgm:spPr/>
      <dgm:t>
        <a:bodyPr/>
        <a:lstStyle/>
        <a:p>
          <a:endParaRPr lang="en-US"/>
        </a:p>
      </dgm:t>
    </dgm:pt>
    <dgm:pt modelId="{17602562-AEE4-4931-AE3D-3B1C30B678B6}">
      <dgm:prSet/>
      <dgm:spPr/>
      <dgm:t>
        <a:bodyPr/>
        <a:lstStyle/>
        <a:p>
          <a:r>
            <a:rPr lang="en-CA"/>
            <a:t>The scientific method</a:t>
          </a:r>
          <a:endParaRPr lang="en-US"/>
        </a:p>
      </dgm:t>
    </dgm:pt>
    <dgm:pt modelId="{9245C430-0E82-4541-A19B-11BF6232CE65}" type="parTrans" cxnId="{4A6AB3E2-5C1D-4144-BC0A-4AB76205158B}">
      <dgm:prSet/>
      <dgm:spPr/>
      <dgm:t>
        <a:bodyPr/>
        <a:lstStyle/>
        <a:p>
          <a:endParaRPr lang="en-US"/>
        </a:p>
      </dgm:t>
    </dgm:pt>
    <dgm:pt modelId="{5602219A-E9E6-4410-96C7-5710AF38B62B}" type="sibTrans" cxnId="{4A6AB3E2-5C1D-4144-BC0A-4AB76205158B}">
      <dgm:prSet/>
      <dgm:spPr/>
      <dgm:t>
        <a:bodyPr/>
        <a:lstStyle/>
        <a:p>
          <a:endParaRPr lang="en-US"/>
        </a:p>
      </dgm:t>
    </dgm:pt>
    <dgm:pt modelId="{BC507482-88AB-4D10-A542-32B397F6722E}">
      <dgm:prSet/>
      <dgm:spPr/>
      <dgm:t>
        <a:bodyPr/>
        <a:lstStyle/>
        <a:p>
          <a:r>
            <a:rPr lang="en-CA"/>
            <a:t>Fun</a:t>
          </a:r>
          <a:endParaRPr lang="en-US"/>
        </a:p>
      </dgm:t>
    </dgm:pt>
    <dgm:pt modelId="{868718FD-E225-4239-BA47-259BB8B0A19E}" type="parTrans" cxnId="{D73CEC0F-6661-4A32-BBB6-D73C3235C1B0}">
      <dgm:prSet/>
      <dgm:spPr/>
      <dgm:t>
        <a:bodyPr/>
        <a:lstStyle/>
        <a:p>
          <a:endParaRPr lang="en-US"/>
        </a:p>
      </dgm:t>
    </dgm:pt>
    <dgm:pt modelId="{0140899C-FF8B-4B8C-AFB0-7943AA7A4225}" type="sibTrans" cxnId="{D73CEC0F-6661-4A32-BBB6-D73C3235C1B0}">
      <dgm:prSet/>
      <dgm:spPr/>
      <dgm:t>
        <a:bodyPr/>
        <a:lstStyle/>
        <a:p>
          <a:endParaRPr lang="en-US"/>
        </a:p>
      </dgm:t>
    </dgm:pt>
    <dgm:pt modelId="{320A83FC-A87C-4A3D-8653-E244DC65A0B7}">
      <dgm:prSet/>
      <dgm:spPr/>
      <dgm:t>
        <a:bodyPr/>
        <a:lstStyle/>
        <a:p>
          <a:r>
            <a:rPr lang="en-CA"/>
            <a:t>Intrinsic motivation</a:t>
          </a:r>
          <a:endParaRPr lang="en-US"/>
        </a:p>
      </dgm:t>
    </dgm:pt>
    <dgm:pt modelId="{E07A3BC1-E34D-40EC-ADB1-455B27EFAEC1}" type="parTrans" cxnId="{75C28B17-14E0-42E9-B4AB-2732B4201150}">
      <dgm:prSet/>
      <dgm:spPr/>
      <dgm:t>
        <a:bodyPr/>
        <a:lstStyle/>
        <a:p>
          <a:endParaRPr lang="en-US"/>
        </a:p>
      </dgm:t>
    </dgm:pt>
    <dgm:pt modelId="{0AF46074-9864-4A0A-A057-C3B78CC24ED2}" type="sibTrans" cxnId="{75C28B17-14E0-42E9-B4AB-2732B4201150}">
      <dgm:prSet/>
      <dgm:spPr/>
      <dgm:t>
        <a:bodyPr/>
        <a:lstStyle/>
        <a:p>
          <a:endParaRPr lang="en-US"/>
        </a:p>
      </dgm:t>
    </dgm:pt>
    <dgm:pt modelId="{D49BB31A-98D6-4617-AD1E-7E1B02C9E4AB}" type="pres">
      <dgm:prSet presAssocID="{9B469EF4-CA7D-435E-B6BD-20092213A35C}" presName="root" presStyleCnt="0">
        <dgm:presLayoutVars>
          <dgm:dir/>
          <dgm:resizeHandles val="exact"/>
        </dgm:presLayoutVars>
      </dgm:prSet>
      <dgm:spPr/>
    </dgm:pt>
    <dgm:pt modelId="{5AAC7571-D0E8-4788-91A4-F5A135589B12}" type="pres">
      <dgm:prSet presAssocID="{45D143D3-74DC-49AC-8E82-22E4C1B6C52F}" presName="compNode" presStyleCnt="0"/>
      <dgm:spPr/>
    </dgm:pt>
    <dgm:pt modelId="{BE30EFAF-78BB-4B96-A21C-C801A6309EBF}" type="pres">
      <dgm:prSet presAssocID="{45D143D3-74DC-49AC-8E82-22E4C1B6C52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16385D3F-24CE-4874-B6C2-597B1B8E224C}" type="pres">
      <dgm:prSet presAssocID="{45D143D3-74DC-49AC-8E82-22E4C1B6C52F}" presName="spaceRect" presStyleCnt="0"/>
      <dgm:spPr/>
    </dgm:pt>
    <dgm:pt modelId="{EF3AEF9F-4E53-4E8A-AC4F-BFB45797B4EE}" type="pres">
      <dgm:prSet presAssocID="{45D143D3-74DC-49AC-8E82-22E4C1B6C52F}" presName="textRect" presStyleLbl="revTx" presStyleIdx="0" presStyleCnt="4">
        <dgm:presLayoutVars>
          <dgm:chMax val="1"/>
          <dgm:chPref val="1"/>
        </dgm:presLayoutVars>
      </dgm:prSet>
      <dgm:spPr/>
    </dgm:pt>
    <dgm:pt modelId="{6FA1FD6D-971F-48C1-8048-FF2F80CB00B5}" type="pres">
      <dgm:prSet presAssocID="{F62B8FD3-7D99-4277-8496-E578AEE1B172}" presName="sibTrans" presStyleCnt="0"/>
      <dgm:spPr/>
    </dgm:pt>
    <dgm:pt modelId="{68E786C5-8CB2-41B7-A111-CE18EF7CECC7}" type="pres">
      <dgm:prSet presAssocID="{17602562-AEE4-4931-AE3D-3B1C30B678B6}" presName="compNode" presStyleCnt="0"/>
      <dgm:spPr/>
    </dgm:pt>
    <dgm:pt modelId="{26A2D926-5F43-4EC6-8332-58BF5307F015}" type="pres">
      <dgm:prSet presAssocID="{17602562-AEE4-4931-AE3D-3B1C30B678B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ask"/>
        </a:ext>
      </dgm:extLst>
    </dgm:pt>
    <dgm:pt modelId="{1480982D-78C2-44A3-8992-EC3772C77F6D}" type="pres">
      <dgm:prSet presAssocID="{17602562-AEE4-4931-AE3D-3B1C30B678B6}" presName="spaceRect" presStyleCnt="0"/>
      <dgm:spPr/>
    </dgm:pt>
    <dgm:pt modelId="{81D4B0B3-3D39-4699-B4C8-EC36458ED5B9}" type="pres">
      <dgm:prSet presAssocID="{17602562-AEE4-4931-AE3D-3B1C30B678B6}" presName="textRect" presStyleLbl="revTx" presStyleIdx="1" presStyleCnt="4">
        <dgm:presLayoutVars>
          <dgm:chMax val="1"/>
          <dgm:chPref val="1"/>
        </dgm:presLayoutVars>
      </dgm:prSet>
      <dgm:spPr/>
    </dgm:pt>
    <dgm:pt modelId="{FD217580-49E2-4108-A604-EE334A890534}" type="pres">
      <dgm:prSet presAssocID="{5602219A-E9E6-4410-96C7-5710AF38B62B}" presName="sibTrans" presStyleCnt="0"/>
      <dgm:spPr/>
    </dgm:pt>
    <dgm:pt modelId="{6A02DEB5-85D4-4274-BF20-07C78D28B30F}" type="pres">
      <dgm:prSet presAssocID="{BC507482-88AB-4D10-A542-32B397F6722E}" presName="compNode" presStyleCnt="0"/>
      <dgm:spPr/>
    </dgm:pt>
    <dgm:pt modelId="{3118200F-EEE7-47F9-AF84-385F250D4A13}" type="pres">
      <dgm:prSet presAssocID="{BC507482-88AB-4D10-A542-32B397F6722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each ball"/>
        </a:ext>
      </dgm:extLst>
    </dgm:pt>
    <dgm:pt modelId="{675BFD68-AFFA-43DC-9A1F-EDFDCD4EA816}" type="pres">
      <dgm:prSet presAssocID="{BC507482-88AB-4D10-A542-32B397F6722E}" presName="spaceRect" presStyleCnt="0"/>
      <dgm:spPr/>
    </dgm:pt>
    <dgm:pt modelId="{4CEA52C2-BC57-4FC4-AE7E-A84352D912FC}" type="pres">
      <dgm:prSet presAssocID="{BC507482-88AB-4D10-A542-32B397F6722E}" presName="textRect" presStyleLbl="revTx" presStyleIdx="2" presStyleCnt="4">
        <dgm:presLayoutVars>
          <dgm:chMax val="1"/>
          <dgm:chPref val="1"/>
        </dgm:presLayoutVars>
      </dgm:prSet>
      <dgm:spPr/>
    </dgm:pt>
    <dgm:pt modelId="{3552899B-68C1-4A32-9AE8-2A987A274E47}" type="pres">
      <dgm:prSet presAssocID="{0140899C-FF8B-4B8C-AFB0-7943AA7A4225}" presName="sibTrans" presStyleCnt="0"/>
      <dgm:spPr/>
    </dgm:pt>
    <dgm:pt modelId="{9DBC2997-363B-400C-BF00-1A620AAB6846}" type="pres">
      <dgm:prSet presAssocID="{320A83FC-A87C-4A3D-8653-E244DC65A0B7}" presName="compNode" presStyleCnt="0"/>
      <dgm:spPr/>
    </dgm:pt>
    <dgm:pt modelId="{D317F8DC-571D-4621-8FB6-B4797CE2B908}" type="pres">
      <dgm:prSet presAssocID="{320A83FC-A87C-4A3D-8653-E244DC65A0B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0AEF270A-D54F-42B8-9CBB-F5D955D4FCA6}" type="pres">
      <dgm:prSet presAssocID="{320A83FC-A87C-4A3D-8653-E244DC65A0B7}" presName="spaceRect" presStyleCnt="0"/>
      <dgm:spPr/>
    </dgm:pt>
    <dgm:pt modelId="{8E1DC2FA-8984-4D86-962A-1EAE66DE2011}" type="pres">
      <dgm:prSet presAssocID="{320A83FC-A87C-4A3D-8653-E244DC65A0B7}" presName="textRect" presStyleLbl="revTx" presStyleIdx="3" presStyleCnt="4">
        <dgm:presLayoutVars>
          <dgm:chMax val="1"/>
          <dgm:chPref val="1"/>
        </dgm:presLayoutVars>
      </dgm:prSet>
      <dgm:spPr/>
    </dgm:pt>
  </dgm:ptLst>
  <dgm:cxnLst>
    <dgm:cxn modelId="{D73CEC0F-6661-4A32-BBB6-D73C3235C1B0}" srcId="{9B469EF4-CA7D-435E-B6BD-20092213A35C}" destId="{BC507482-88AB-4D10-A542-32B397F6722E}" srcOrd="2" destOrd="0" parTransId="{868718FD-E225-4239-BA47-259BB8B0A19E}" sibTransId="{0140899C-FF8B-4B8C-AFB0-7943AA7A4225}"/>
    <dgm:cxn modelId="{555F2E11-8504-40CD-9D18-0DA15F95DE00}" type="presOf" srcId="{BC507482-88AB-4D10-A542-32B397F6722E}" destId="{4CEA52C2-BC57-4FC4-AE7E-A84352D912FC}" srcOrd="0" destOrd="0" presId="urn:microsoft.com/office/officeart/2018/2/layout/IconLabelList"/>
    <dgm:cxn modelId="{75C28B17-14E0-42E9-B4AB-2732B4201150}" srcId="{9B469EF4-CA7D-435E-B6BD-20092213A35C}" destId="{320A83FC-A87C-4A3D-8653-E244DC65A0B7}" srcOrd="3" destOrd="0" parTransId="{E07A3BC1-E34D-40EC-ADB1-455B27EFAEC1}" sibTransId="{0AF46074-9864-4A0A-A057-C3B78CC24ED2}"/>
    <dgm:cxn modelId="{194DAC24-3E8D-4BF7-9727-8968EDFB22D5}" type="presOf" srcId="{9B469EF4-CA7D-435E-B6BD-20092213A35C}" destId="{D49BB31A-98D6-4617-AD1E-7E1B02C9E4AB}" srcOrd="0" destOrd="0" presId="urn:microsoft.com/office/officeart/2018/2/layout/IconLabelList"/>
    <dgm:cxn modelId="{78DFC32D-A842-4839-8D76-EF36A11DF496}" srcId="{9B469EF4-CA7D-435E-B6BD-20092213A35C}" destId="{45D143D3-74DC-49AC-8E82-22E4C1B6C52F}" srcOrd="0" destOrd="0" parTransId="{3B15CCFE-679F-45B0-811C-1985AA6520BA}" sibTransId="{F62B8FD3-7D99-4277-8496-E578AEE1B172}"/>
    <dgm:cxn modelId="{2EE19C74-DC93-418A-92C2-42C18A723FFF}" type="presOf" srcId="{45D143D3-74DC-49AC-8E82-22E4C1B6C52F}" destId="{EF3AEF9F-4E53-4E8A-AC4F-BFB45797B4EE}" srcOrd="0" destOrd="0" presId="urn:microsoft.com/office/officeart/2018/2/layout/IconLabelList"/>
    <dgm:cxn modelId="{96D932A4-7870-429E-B7EC-0A9C8D889633}" type="presOf" srcId="{320A83FC-A87C-4A3D-8653-E244DC65A0B7}" destId="{8E1DC2FA-8984-4D86-962A-1EAE66DE2011}" srcOrd="0" destOrd="0" presId="urn:microsoft.com/office/officeart/2018/2/layout/IconLabelList"/>
    <dgm:cxn modelId="{FC31E1BD-1683-4528-8D10-5525C53017D2}" type="presOf" srcId="{17602562-AEE4-4931-AE3D-3B1C30B678B6}" destId="{81D4B0B3-3D39-4699-B4C8-EC36458ED5B9}" srcOrd="0" destOrd="0" presId="urn:microsoft.com/office/officeart/2018/2/layout/IconLabelList"/>
    <dgm:cxn modelId="{4A6AB3E2-5C1D-4144-BC0A-4AB76205158B}" srcId="{9B469EF4-CA7D-435E-B6BD-20092213A35C}" destId="{17602562-AEE4-4931-AE3D-3B1C30B678B6}" srcOrd="1" destOrd="0" parTransId="{9245C430-0E82-4541-A19B-11BF6232CE65}" sibTransId="{5602219A-E9E6-4410-96C7-5710AF38B62B}"/>
    <dgm:cxn modelId="{037B8C5B-6270-4CE3-8B68-BF555CEE5E00}" type="presParOf" srcId="{D49BB31A-98D6-4617-AD1E-7E1B02C9E4AB}" destId="{5AAC7571-D0E8-4788-91A4-F5A135589B12}" srcOrd="0" destOrd="0" presId="urn:microsoft.com/office/officeart/2018/2/layout/IconLabelList"/>
    <dgm:cxn modelId="{820F06D4-5936-4D59-A247-5A990D543A3A}" type="presParOf" srcId="{5AAC7571-D0E8-4788-91A4-F5A135589B12}" destId="{BE30EFAF-78BB-4B96-A21C-C801A6309EBF}" srcOrd="0" destOrd="0" presId="urn:microsoft.com/office/officeart/2018/2/layout/IconLabelList"/>
    <dgm:cxn modelId="{6BA37699-788B-401C-B91F-D68CBF9B6A4A}" type="presParOf" srcId="{5AAC7571-D0E8-4788-91A4-F5A135589B12}" destId="{16385D3F-24CE-4874-B6C2-597B1B8E224C}" srcOrd="1" destOrd="0" presId="urn:microsoft.com/office/officeart/2018/2/layout/IconLabelList"/>
    <dgm:cxn modelId="{C06EAE19-4FBC-4352-8E33-7EFFF724C35A}" type="presParOf" srcId="{5AAC7571-D0E8-4788-91A4-F5A135589B12}" destId="{EF3AEF9F-4E53-4E8A-AC4F-BFB45797B4EE}" srcOrd="2" destOrd="0" presId="urn:microsoft.com/office/officeart/2018/2/layout/IconLabelList"/>
    <dgm:cxn modelId="{B8DE2015-CD3A-4958-91A6-B9454D1FE8B4}" type="presParOf" srcId="{D49BB31A-98D6-4617-AD1E-7E1B02C9E4AB}" destId="{6FA1FD6D-971F-48C1-8048-FF2F80CB00B5}" srcOrd="1" destOrd="0" presId="urn:microsoft.com/office/officeart/2018/2/layout/IconLabelList"/>
    <dgm:cxn modelId="{372FC81E-8ECD-40BF-8285-D953E6632A31}" type="presParOf" srcId="{D49BB31A-98D6-4617-AD1E-7E1B02C9E4AB}" destId="{68E786C5-8CB2-41B7-A111-CE18EF7CECC7}" srcOrd="2" destOrd="0" presId="urn:microsoft.com/office/officeart/2018/2/layout/IconLabelList"/>
    <dgm:cxn modelId="{611F4BBF-CE9E-4139-80D5-C5331E4AEF1D}" type="presParOf" srcId="{68E786C5-8CB2-41B7-A111-CE18EF7CECC7}" destId="{26A2D926-5F43-4EC6-8332-58BF5307F015}" srcOrd="0" destOrd="0" presId="urn:microsoft.com/office/officeart/2018/2/layout/IconLabelList"/>
    <dgm:cxn modelId="{542A3522-D0D8-463D-AC49-D522F00CB496}" type="presParOf" srcId="{68E786C5-8CB2-41B7-A111-CE18EF7CECC7}" destId="{1480982D-78C2-44A3-8992-EC3772C77F6D}" srcOrd="1" destOrd="0" presId="urn:microsoft.com/office/officeart/2018/2/layout/IconLabelList"/>
    <dgm:cxn modelId="{A6D9B151-50E6-4365-AF2F-CCC402D960D2}" type="presParOf" srcId="{68E786C5-8CB2-41B7-A111-CE18EF7CECC7}" destId="{81D4B0B3-3D39-4699-B4C8-EC36458ED5B9}" srcOrd="2" destOrd="0" presId="urn:microsoft.com/office/officeart/2018/2/layout/IconLabelList"/>
    <dgm:cxn modelId="{98120293-43D3-4BE9-8249-172D96CEF26F}" type="presParOf" srcId="{D49BB31A-98D6-4617-AD1E-7E1B02C9E4AB}" destId="{FD217580-49E2-4108-A604-EE334A890534}" srcOrd="3" destOrd="0" presId="urn:microsoft.com/office/officeart/2018/2/layout/IconLabelList"/>
    <dgm:cxn modelId="{FE5C7133-19E1-42AF-A848-4AF139ADC850}" type="presParOf" srcId="{D49BB31A-98D6-4617-AD1E-7E1B02C9E4AB}" destId="{6A02DEB5-85D4-4274-BF20-07C78D28B30F}" srcOrd="4" destOrd="0" presId="urn:microsoft.com/office/officeart/2018/2/layout/IconLabelList"/>
    <dgm:cxn modelId="{7351B152-E2BA-410E-B6F4-AAAD3431C7DA}" type="presParOf" srcId="{6A02DEB5-85D4-4274-BF20-07C78D28B30F}" destId="{3118200F-EEE7-47F9-AF84-385F250D4A13}" srcOrd="0" destOrd="0" presId="urn:microsoft.com/office/officeart/2018/2/layout/IconLabelList"/>
    <dgm:cxn modelId="{997ABDF2-653B-482A-AAB8-D1A007754573}" type="presParOf" srcId="{6A02DEB5-85D4-4274-BF20-07C78D28B30F}" destId="{675BFD68-AFFA-43DC-9A1F-EDFDCD4EA816}" srcOrd="1" destOrd="0" presId="urn:microsoft.com/office/officeart/2018/2/layout/IconLabelList"/>
    <dgm:cxn modelId="{3BAAC863-88D3-42DD-B078-18A73C0406CC}" type="presParOf" srcId="{6A02DEB5-85D4-4274-BF20-07C78D28B30F}" destId="{4CEA52C2-BC57-4FC4-AE7E-A84352D912FC}" srcOrd="2" destOrd="0" presId="urn:microsoft.com/office/officeart/2018/2/layout/IconLabelList"/>
    <dgm:cxn modelId="{3CF225A6-D45A-4A1C-B8D9-BB94220F8338}" type="presParOf" srcId="{D49BB31A-98D6-4617-AD1E-7E1B02C9E4AB}" destId="{3552899B-68C1-4A32-9AE8-2A987A274E47}" srcOrd="5" destOrd="0" presId="urn:microsoft.com/office/officeart/2018/2/layout/IconLabelList"/>
    <dgm:cxn modelId="{971DC4E3-61CA-4DE3-8684-04E592FD7A0E}" type="presParOf" srcId="{D49BB31A-98D6-4617-AD1E-7E1B02C9E4AB}" destId="{9DBC2997-363B-400C-BF00-1A620AAB6846}" srcOrd="6" destOrd="0" presId="urn:microsoft.com/office/officeart/2018/2/layout/IconLabelList"/>
    <dgm:cxn modelId="{4B18F41B-EC05-4F34-8E18-99F14C377293}" type="presParOf" srcId="{9DBC2997-363B-400C-BF00-1A620AAB6846}" destId="{D317F8DC-571D-4621-8FB6-B4797CE2B908}" srcOrd="0" destOrd="0" presId="urn:microsoft.com/office/officeart/2018/2/layout/IconLabelList"/>
    <dgm:cxn modelId="{512626EF-5F15-4117-9708-576D8B632137}" type="presParOf" srcId="{9DBC2997-363B-400C-BF00-1A620AAB6846}" destId="{0AEF270A-D54F-42B8-9CBB-F5D955D4FCA6}" srcOrd="1" destOrd="0" presId="urn:microsoft.com/office/officeart/2018/2/layout/IconLabelList"/>
    <dgm:cxn modelId="{1713B41A-366C-46E0-9691-B2D84E22502C}" type="presParOf" srcId="{9DBC2997-363B-400C-BF00-1A620AAB6846}" destId="{8E1DC2FA-8984-4D86-962A-1EAE66DE201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EDF9274-5C9D-4A60-B7E0-A155D886B750}"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A326D847-E779-4951-A72A-0AD724A8516C}">
      <dgm:prSet/>
      <dgm:spPr/>
      <dgm:t>
        <a:bodyPr/>
        <a:lstStyle/>
        <a:p>
          <a:r>
            <a:rPr lang="en-CA"/>
            <a:t>Communication Skills</a:t>
          </a:r>
          <a:endParaRPr lang="en-US"/>
        </a:p>
      </dgm:t>
    </dgm:pt>
    <dgm:pt modelId="{0756CE21-C109-4F03-8503-D377E5E6BE8A}" type="parTrans" cxnId="{2A2EAF76-E6B2-41E6-94D4-8B8DD9B85190}">
      <dgm:prSet/>
      <dgm:spPr/>
      <dgm:t>
        <a:bodyPr/>
        <a:lstStyle/>
        <a:p>
          <a:endParaRPr lang="en-US"/>
        </a:p>
      </dgm:t>
    </dgm:pt>
    <dgm:pt modelId="{CAC296F2-D002-480E-8C6E-676891052041}" type="sibTrans" cxnId="{2A2EAF76-E6B2-41E6-94D4-8B8DD9B85190}">
      <dgm:prSet/>
      <dgm:spPr/>
      <dgm:t>
        <a:bodyPr/>
        <a:lstStyle/>
        <a:p>
          <a:endParaRPr lang="en-US"/>
        </a:p>
      </dgm:t>
    </dgm:pt>
    <dgm:pt modelId="{D0E1F374-B16F-4102-8552-D3AEF61A6E54}">
      <dgm:prSet/>
      <dgm:spPr/>
      <dgm:t>
        <a:bodyPr/>
        <a:lstStyle/>
        <a:p>
          <a:r>
            <a:rPr lang="en-CA"/>
            <a:t>The ‘Medical’ Interview</a:t>
          </a:r>
          <a:endParaRPr lang="en-US"/>
        </a:p>
      </dgm:t>
    </dgm:pt>
    <dgm:pt modelId="{CE2FCE16-4527-47B2-8B84-E5D76D02C3B4}" type="parTrans" cxnId="{05B6E082-BA92-4FA4-9349-84FD22535FAB}">
      <dgm:prSet/>
      <dgm:spPr/>
      <dgm:t>
        <a:bodyPr/>
        <a:lstStyle/>
        <a:p>
          <a:endParaRPr lang="en-US"/>
        </a:p>
      </dgm:t>
    </dgm:pt>
    <dgm:pt modelId="{4E991C4D-44ED-453E-9F62-F6173A4BE0CC}" type="sibTrans" cxnId="{05B6E082-BA92-4FA4-9349-84FD22535FAB}">
      <dgm:prSet/>
      <dgm:spPr/>
      <dgm:t>
        <a:bodyPr/>
        <a:lstStyle/>
        <a:p>
          <a:endParaRPr lang="en-US"/>
        </a:p>
      </dgm:t>
    </dgm:pt>
    <dgm:pt modelId="{F840E1AD-A245-44A8-B061-AEA9BB789DE3}">
      <dgm:prSet/>
      <dgm:spPr/>
      <dgm:t>
        <a:bodyPr/>
        <a:lstStyle/>
        <a:p>
          <a:r>
            <a:rPr lang="en-CA"/>
            <a:t>Physical Assessment</a:t>
          </a:r>
          <a:endParaRPr lang="en-US"/>
        </a:p>
      </dgm:t>
    </dgm:pt>
    <dgm:pt modelId="{75354A36-40B9-4F3B-9149-0291C97D27B4}" type="parTrans" cxnId="{DD85D683-58F7-4FFE-B51C-530480F8A970}">
      <dgm:prSet/>
      <dgm:spPr/>
      <dgm:t>
        <a:bodyPr/>
        <a:lstStyle/>
        <a:p>
          <a:endParaRPr lang="en-US"/>
        </a:p>
      </dgm:t>
    </dgm:pt>
    <dgm:pt modelId="{09704E58-6999-4ABF-AF8E-9D27B2C14F19}" type="sibTrans" cxnId="{DD85D683-58F7-4FFE-B51C-530480F8A970}">
      <dgm:prSet/>
      <dgm:spPr/>
      <dgm:t>
        <a:bodyPr/>
        <a:lstStyle/>
        <a:p>
          <a:endParaRPr lang="en-US"/>
        </a:p>
      </dgm:t>
    </dgm:pt>
    <dgm:pt modelId="{B16C13C3-5F22-4886-9D7F-6D97FCFAE010}">
      <dgm:prSet/>
      <dgm:spPr/>
      <dgm:t>
        <a:bodyPr/>
        <a:lstStyle/>
        <a:p>
          <a:r>
            <a:rPr lang="en-CA"/>
            <a:t>Procedural Skills</a:t>
          </a:r>
          <a:endParaRPr lang="en-US"/>
        </a:p>
      </dgm:t>
    </dgm:pt>
    <dgm:pt modelId="{0354498A-B0C3-47A0-956A-6F19C220E577}" type="parTrans" cxnId="{965E27C5-B68B-4E8B-847B-803D38FCC3A5}">
      <dgm:prSet/>
      <dgm:spPr/>
      <dgm:t>
        <a:bodyPr/>
        <a:lstStyle/>
        <a:p>
          <a:endParaRPr lang="en-US"/>
        </a:p>
      </dgm:t>
    </dgm:pt>
    <dgm:pt modelId="{FACFF54C-842D-4B86-9EAC-F4EAA207B171}" type="sibTrans" cxnId="{965E27C5-B68B-4E8B-847B-803D38FCC3A5}">
      <dgm:prSet/>
      <dgm:spPr/>
      <dgm:t>
        <a:bodyPr/>
        <a:lstStyle/>
        <a:p>
          <a:endParaRPr lang="en-US"/>
        </a:p>
      </dgm:t>
    </dgm:pt>
    <dgm:pt modelId="{7C2ECD4B-D1B3-4018-9C6E-A1699C084A1A}">
      <dgm:prSet/>
      <dgm:spPr/>
      <dgm:t>
        <a:bodyPr/>
        <a:lstStyle/>
        <a:p>
          <a:r>
            <a:rPr lang="en-CA"/>
            <a:t>Lab Medicine</a:t>
          </a:r>
          <a:endParaRPr lang="en-US"/>
        </a:p>
      </dgm:t>
    </dgm:pt>
    <dgm:pt modelId="{EE04B7D9-93FB-44F8-A335-18E157B55AE6}" type="parTrans" cxnId="{512B2E34-3099-437A-A169-FCF183D008A1}">
      <dgm:prSet/>
      <dgm:spPr/>
      <dgm:t>
        <a:bodyPr/>
        <a:lstStyle/>
        <a:p>
          <a:endParaRPr lang="en-US"/>
        </a:p>
      </dgm:t>
    </dgm:pt>
    <dgm:pt modelId="{9F267267-2416-4345-9381-0EF861F6EB2F}" type="sibTrans" cxnId="{512B2E34-3099-437A-A169-FCF183D008A1}">
      <dgm:prSet/>
      <dgm:spPr/>
      <dgm:t>
        <a:bodyPr/>
        <a:lstStyle/>
        <a:p>
          <a:endParaRPr lang="en-US"/>
        </a:p>
      </dgm:t>
    </dgm:pt>
    <dgm:pt modelId="{00196143-0022-4FCA-A37C-BCBC963531D6}">
      <dgm:prSet/>
      <dgm:spPr/>
      <dgm:t>
        <a:bodyPr/>
        <a:lstStyle/>
        <a:p>
          <a:r>
            <a:rPr lang="en-CA"/>
            <a:t>Medical recording and reporting </a:t>
          </a:r>
          <a:r>
            <a:rPr lang="fr-CA"/>
            <a:t>  </a:t>
          </a:r>
          <a:endParaRPr lang="en-US"/>
        </a:p>
      </dgm:t>
    </dgm:pt>
    <dgm:pt modelId="{2CE8E275-429A-42A0-867B-474D515A2C36}" type="parTrans" cxnId="{35D8749D-A6E1-45AF-AD14-136D3E3DC07E}">
      <dgm:prSet/>
      <dgm:spPr/>
      <dgm:t>
        <a:bodyPr/>
        <a:lstStyle/>
        <a:p>
          <a:endParaRPr lang="en-US"/>
        </a:p>
      </dgm:t>
    </dgm:pt>
    <dgm:pt modelId="{B45E8A51-4017-4C3F-970F-4757D3C8456C}" type="sibTrans" cxnId="{35D8749D-A6E1-45AF-AD14-136D3E3DC07E}">
      <dgm:prSet/>
      <dgm:spPr/>
      <dgm:t>
        <a:bodyPr/>
        <a:lstStyle/>
        <a:p>
          <a:endParaRPr lang="en-US"/>
        </a:p>
      </dgm:t>
    </dgm:pt>
    <dgm:pt modelId="{C21043D4-8E66-40BB-B308-77888060E0EB}" type="pres">
      <dgm:prSet presAssocID="{6EDF9274-5C9D-4A60-B7E0-A155D886B750}" presName="root" presStyleCnt="0">
        <dgm:presLayoutVars>
          <dgm:dir/>
          <dgm:resizeHandles val="exact"/>
        </dgm:presLayoutVars>
      </dgm:prSet>
      <dgm:spPr/>
    </dgm:pt>
    <dgm:pt modelId="{591CEE51-D51D-4A74-BEB8-9A343FE82111}" type="pres">
      <dgm:prSet presAssocID="{A326D847-E779-4951-A72A-0AD724A8516C}" presName="compNode" presStyleCnt="0"/>
      <dgm:spPr/>
    </dgm:pt>
    <dgm:pt modelId="{57ED03AC-E857-45F9-8BB4-0E654EF2EEEA}" type="pres">
      <dgm:prSet presAssocID="{A326D847-E779-4951-A72A-0AD724A8516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C6E78944-86B5-4CDB-B487-59A0CE46165C}" type="pres">
      <dgm:prSet presAssocID="{A326D847-E779-4951-A72A-0AD724A8516C}" presName="spaceRect" presStyleCnt="0"/>
      <dgm:spPr/>
    </dgm:pt>
    <dgm:pt modelId="{5EEB72CC-27B7-4566-931F-CC2976B146B7}" type="pres">
      <dgm:prSet presAssocID="{A326D847-E779-4951-A72A-0AD724A8516C}" presName="textRect" presStyleLbl="revTx" presStyleIdx="0" presStyleCnt="6">
        <dgm:presLayoutVars>
          <dgm:chMax val="1"/>
          <dgm:chPref val="1"/>
        </dgm:presLayoutVars>
      </dgm:prSet>
      <dgm:spPr/>
    </dgm:pt>
    <dgm:pt modelId="{9F9A5F0A-30EE-4013-B1F9-F51139D2EB06}" type="pres">
      <dgm:prSet presAssocID="{CAC296F2-D002-480E-8C6E-676891052041}" presName="sibTrans" presStyleCnt="0"/>
      <dgm:spPr/>
    </dgm:pt>
    <dgm:pt modelId="{B783E447-DE00-4B99-A64B-69374DA5FF05}" type="pres">
      <dgm:prSet presAssocID="{D0E1F374-B16F-4102-8552-D3AEF61A6E54}" presName="compNode" presStyleCnt="0"/>
      <dgm:spPr/>
    </dgm:pt>
    <dgm:pt modelId="{6B68E131-D41A-4C27-AEDA-37E032980F92}" type="pres">
      <dgm:prSet presAssocID="{D0E1F374-B16F-4102-8552-D3AEF61A6E5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82901BF6-147E-4037-B908-3320E261133B}" type="pres">
      <dgm:prSet presAssocID="{D0E1F374-B16F-4102-8552-D3AEF61A6E54}" presName="spaceRect" presStyleCnt="0"/>
      <dgm:spPr/>
    </dgm:pt>
    <dgm:pt modelId="{E630420F-BEB3-4694-9D80-730D15F64CA3}" type="pres">
      <dgm:prSet presAssocID="{D0E1F374-B16F-4102-8552-D3AEF61A6E54}" presName="textRect" presStyleLbl="revTx" presStyleIdx="1" presStyleCnt="6">
        <dgm:presLayoutVars>
          <dgm:chMax val="1"/>
          <dgm:chPref val="1"/>
        </dgm:presLayoutVars>
      </dgm:prSet>
      <dgm:spPr/>
    </dgm:pt>
    <dgm:pt modelId="{CB03417C-F465-45CB-AEEE-E236DDA32A80}" type="pres">
      <dgm:prSet presAssocID="{4E991C4D-44ED-453E-9F62-F6173A4BE0CC}" presName="sibTrans" presStyleCnt="0"/>
      <dgm:spPr/>
    </dgm:pt>
    <dgm:pt modelId="{F3CCF007-0589-45DA-AE89-D7CEFC7904E0}" type="pres">
      <dgm:prSet presAssocID="{F840E1AD-A245-44A8-B061-AEA9BB789DE3}" presName="compNode" presStyleCnt="0"/>
      <dgm:spPr/>
    </dgm:pt>
    <dgm:pt modelId="{0F9421D3-5056-4E1B-AAA1-925E817A89C8}" type="pres">
      <dgm:prSet presAssocID="{F840E1AD-A245-44A8-B061-AEA9BB789DE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un"/>
        </a:ext>
      </dgm:extLst>
    </dgm:pt>
    <dgm:pt modelId="{C6EC8163-6C50-4A47-BA82-144D3A153CB1}" type="pres">
      <dgm:prSet presAssocID="{F840E1AD-A245-44A8-B061-AEA9BB789DE3}" presName="spaceRect" presStyleCnt="0"/>
      <dgm:spPr/>
    </dgm:pt>
    <dgm:pt modelId="{43F318C8-9FA7-423C-89FE-B286F4F4219D}" type="pres">
      <dgm:prSet presAssocID="{F840E1AD-A245-44A8-B061-AEA9BB789DE3}" presName="textRect" presStyleLbl="revTx" presStyleIdx="2" presStyleCnt="6">
        <dgm:presLayoutVars>
          <dgm:chMax val="1"/>
          <dgm:chPref val="1"/>
        </dgm:presLayoutVars>
      </dgm:prSet>
      <dgm:spPr/>
    </dgm:pt>
    <dgm:pt modelId="{D0623248-E80E-4618-9705-A75F548091B5}" type="pres">
      <dgm:prSet presAssocID="{09704E58-6999-4ABF-AF8E-9D27B2C14F19}" presName="sibTrans" presStyleCnt="0"/>
      <dgm:spPr/>
    </dgm:pt>
    <dgm:pt modelId="{730C9D2E-60E8-42EE-9D75-8EB7DB520530}" type="pres">
      <dgm:prSet presAssocID="{B16C13C3-5F22-4886-9D7F-6D97FCFAE010}" presName="compNode" presStyleCnt="0"/>
      <dgm:spPr/>
    </dgm:pt>
    <dgm:pt modelId="{3AE12F5B-1D7B-49DD-A7E3-428EA9039990}" type="pres">
      <dgm:prSet presAssocID="{B16C13C3-5F22-4886-9D7F-6D97FCFAE01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98081E63-E73E-4180-B32E-2B81FA2100F5}" type="pres">
      <dgm:prSet presAssocID="{B16C13C3-5F22-4886-9D7F-6D97FCFAE010}" presName="spaceRect" presStyleCnt="0"/>
      <dgm:spPr/>
    </dgm:pt>
    <dgm:pt modelId="{5D33EE93-BB47-4DAE-91A0-7AE3A22828D7}" type="pres">
      <dgm:prSet presAssocID="{B16C13C3-5F22-4886-9D7F-6D97FCFAE010}" presName="textRect" presStyleLbl="revTx" presStyleIdx="3" presStyleCnt="6">
        <dgm:presLayoutVars>
          <dgm:chMax val="1"/>
          <dgm:chPref val="1"/>
        </dgm:presLayoutVars>
      </dgm:prSet>
      <dgm:spPr/>
    </dgm:pt>
    <dgm:pt modelId="{7DC4A5F8-6528-439B-A455-48DC286636BF}" type="pres">
      <dgm:prSet presAssocID="{FACFF54C-842D-4B86-9EAC-F4EAA207B171}" presName="sibTrans" presStyleCnt="0"/>
      <dgm:spPr/>
    </dgm:pt>
    <dgm:pt modelId="{61E88FDD-AC80-473B-91D2-755DAAB2A0F9}" type="pres">
      <dgm:prSet presAssocID="{7C2ECD4B-D1B3-4018-9C6E-A1699C084A1A}" presName="compNode" presStyleCnt="0"/>
      <dgm:spPr/>
    </dgm:pt>
    <dgm:pt modelId="{43FDB02E-8DBE-49CE-A9C1-A3DFD5E536D5}" type="pres">
      <dgm:prSet presAssocID="{7C2ECD4B-D1B3-4018-9C6E-A1699C084A1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Needle"/>
        </a:ext>
      </dgm:extLst>
    </dgm:pt>
    <dgm:pt modelId="{1A6452EF-7A30-4AAB-9CD9-352D366A50DD}" type="pres">
      <dgm:prSet presAssocID="{7C2ECD4B-D1B3-4018-9C6E-A1699C084A1A}" presName="spaceRect" presStyleCnt="0"/>
      <dgm:spPr/>
    </dgm:pt>
    <dgm:pt modelId="{63BB735A-CFE6-4564-BC03-C0FC1C51A85D}" type="pres">
      <dgm:prSet presAssocID="{7C2ECD4B-D1B3-4018-9C6E-A1699C084A1A}" presName="textRect" presStyleLbl="revTx" presStyleIdx="4" presStyleCnt="6">
        <dgm:presLayoutVars>
          <dgm:chMax val="1"/>
          <dgm:chPref val="1"/>
        </dgm:presLayoutVars>
      </dgm:prSet>
      <dgm:spPr/>
    </dgm:pt>
    <dgm:pt modelId="{F34D4BB1-5684-4ED5-9850-AB36264E931F}" type="pres">
      <dgm:prSet presAssocID="{9F267267-2416-4345-9381-0EF861F6EB2F}" presName="sibTrans" presStyleCnt="0"/>
      <dgm:spPr/>
    </dgm:pt>
    <dgm:pt modelId="{800771CE-D60C-4FF5-8D27-9EBB52504050}" type="pres">
      <dgm:prSet presAssocID="{00196143-0022-4FCA-A37C-BCBC963531D6}" presName="compNode" presStyleCnt="0"/>
      <dgm:spPr/>
    </dgm:pt>
    <dgm:pt modelId="{50CC9906-1298-4A7B-BF87-FA875F4D15D2}" type="pres">
      <dgm:prSet presAssocID="{00196143-0022-4FCA-A37C-BCBC963531D6}"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rtbeat"/>
        </a:ext>
      </dgm:extLst>
    </dgm:pt>
    <dgm:pt modelId="{9E6C505A-B896-4521-96E7-995CEC2135B3}" type="pres">
      <dgm:prSet presAssocID="{00196143-0022-4FCA-A37C-BCBC963531D6}" presName="spaceRect" presStyleCnt="0"/>
      <dgm:spPr/>
    </dgm:pt>
    <dgm:pt modelId="{1EBE6155-4325-47BA-8D51-14C4AF1480F6}" type="pres">
      <dgm:prSet presAssocID="{00196143-0022-4FCA-A37C-BCBC963531D6}" presName="textRect" presStyleLbl="revTx" presStyleIdx="5" presStyleCnt="6">
        <dgm:presLayoutVars>
          <dgm:chMax val="1"/>
          <dgm:chPref val="1"/>
        </dgm:presLayoutVars>
      </dgm:prSet>
      <dgm:spPr/>
    </dgm:pt>
  </dgm:ptLst>
  <dgm:cxnLst>
    <dgm:cxn modelId="{512B2E34-3099-437A-A169-FCF183D008A1}" srcId="{6EDF9274-5C9D-4A60-B7E0-A155D886B750}" destId="{7C2ECD4B-D1B3-4018-9C6E-A1699C084A1A}" srcOrd="4" destOrd="0" parTransId="{EE04B7D9-93FB-44F8-A335-18E157B55AE6}" sibTransId="{9F267267-2416-4345-9381-0EF861F6EB2F}"/>
    <dgm:cxn modelId="{9E66574A-7B9D-4910-B890-86F505FBFAC0}" type="presOf" srcId="{A326D847-E779-4951-A72A-0AD724A8516C}" destId="{5EEB72CC-27B7-4566-931F-CC2976B146B7}" srcOrd="0" destOrd="0" presId="urn:microsoft.com/office/officeart/2018/2/layout/IconLabelList"/>
    <dgm:cxn modelId="{F8785365-5FE6-4D87-8E9D-6AECB7ED00CB}" type="presOf" srcId="{B16C13C3-5F22-4886-9D7F-6D97FCFAE010}" destId="{5D33EE93-BB47-4DAE-91A0-7AE3A22828D7}" srcOrd="0" destOrd="0" presId="urn:microsoft.com/office/officeart/2018/2/layout/IconLabelList"/>
    <dgm:cxn modelId="{A963446D-0452-4F22-82C2-BC6E0C721816}" type="presOf" srcId="{D0E1F374-B16F-4102-8552-D3AEF61A6E54}" destId="{E630420F-BEB3-4694-9D80-730D15F64CA3}" srcOrd="0" destOrd="0" presId="urn:microsoft.com/office/officeart/2018/2/layout/IconLabelList"/>
    <dgm:cxn modelId="{D5F50E71-D0E2-40B7-8826-670C34258F3A}" type="presOf" srcId="{6EDF9274-5C9D-4A60-B7E0-A155D886B750}" destId="{C21043D4-8E66-40BB-B308-77888060E0EB}" srcOrd="0" destOrd="0" presId="urn:microsoft.com/office/officeart/2018/2/layout/IconLabelList"/>
    <dgm:cxn modelId="{2A2EAF76-E6B2-41E6-94D4-8B8DD9B85190}" srcId="{6EDF9274-5C9D-4A60-B7E0-A155D886B750}" destId="{A326D847-E779-4951-A72A-0AD724A8516C}" srcOrd="0" destOrd="0" parTransId="{0756CE21-C109-4F03-8503-D377E5E6BE8A}" sibTransId="{CAC296F2-D002-480E-8C6E-676891052041}"/>
    <dgm:cxn modelId="{C8F21B81-1F9B-49D3-91BE-F248C719BDA3}" type="presOf" srcId="{7C2ECD4B-D1B3-4018-9C6E-A1699C084A1A}" destId="{63BB735A-CFE6-4564-BC03-C0FC1C51A85D}" srcOrd="0" destOrd="0" presId="urn:microsoft.com/office/officeart/2018/2/layout/IconLabelList"/>
    <dgm:cxn modelId="{05B6E082-BA92-4FA4-9349-84FD22535FAB}" srcId="{6EDF9274-5C9D-4A60-B7E0-A155D886B750}" destId="{D0E1F374-B16F-4102-8552-D3AEF61A6E54}" srcOrd="1" destOrd="0" parTransId="{CE2FCE16-4527-47B2-8B84-E5D76D02C3B4}" sibTransId="{4E991C4D-44ED-453E-9F62-F6173A4BE0CC}"/>
    <dgm:cxn modelId="{DD85D683-58F7-4FFE-B51C-530480F8A970}" srcId="{6EDF9274-5C9D-4A60-B7E0-A155D886B750}" destId="{F840E1AD-A245-44A8-B061-AEA9BB789DE3}" srcOrd="2" destOrd="0" parTransId="{75354A36-40B9-4F3B-9149-0291C97D27B4}" sibTransId="{09704E58-6999-4ABF-AF8E-9D27B2C14F19}"/>
    <dgm:cxn modelId="{35D8749D-A6E1-45AF-AD14-136D3E3DC07E}" srcId="{6EDF9274-5C9D-4A60-B7E0-A155D886B750}" destId="{00196143-0022-4FCA-A37C-BCBC963531D6}" srcOrd="5" destOrd="0" parTransId="{2CE8E275-429A-42A0-867B-474D515A2C36}" sibTransId="{B45E8A51-4017-4C3F-970F-4757D3C8456C}"/>
    <dgm:cxn modelId="{965E27C5-B68B-4E8B-847B-803D38FCC3A5}" srcId="{6EDF9274-5C9D-4A60-B7E0-A155D886B750}" destId="{B16C13C3-5F22-4886-9D7F-6D97FCFAE010}" srcOrd="3" destOrd="0" parTransId="{0354498A-B0C3-47A0-956A-6F19C220E577}" sibTransId="{FACFF54C-842D-4B86-9EAC-F4EAA207B171}"/>
    <dgm:cxn modelId="{A22B66D2-8A2C-49BE-AA97-DFD2303EBFC4}" type="presOf" srcId="{00196143-0022-4FCA-A37C-BCBC963531D6}" destId="{1EBE6155-4325-47BA-8D51-14C4AF1480F6}" srcOrd="0" destOrd="0" presId="urn:microsoft.com/office/officeart/2018/2/layout/IconLabelList"/>
    <dgm:cxn modelId="{EBA2A8E6-BEF6-44CF-9D67-16B4D90B392D}" type="presOf" srcId="{F840E1AD-A245-44A8-B061-AEA9BB789DE3}" destId="{43F318C8-9FA7-423C-89FE-B286F4F4219D}" srcOrd="0" destOrd="0" presId="urn:microsoft.com/office/officeart/2018/2/layout/IconLabelList"/>
    <dgm:cxn modelId="{919B77B7-959A-4A19-AA7E-3AB3B420660D}" type="presParOf" srcId="{C21043D4-8E66-40BB-B308-77888060E0EB}" destId="{591CEE51-D51D-4A74-BEB8-9A343FE82111}" srcOrd="0" destOrd="0" presId="urn:microsoft.com/office/officeart/2018/2/layout/IconLabelList"/>
    <dgm:cxn modelId="{8CBA1DD1-8AAA-4A35-9532-A414EC8C39DD}" type="presParOf" srcId="{591CEE51-D51D-4A74-BEB8-9A343FE82111}" destId="{57ED03AC-E857-45F9-8BB4-0E654EF2EEEA}" srcOrd="0" destOrd="0" presId="urn:microsoft.com/office/officeart/2018/2/layout/IconLabelList"/>
    <dgm:cxn modelId="{C3DBBDD8-FD74-41BB-997C-4AE1F912519F}" type="presParOf" srcId="{591CEE51-D51D-4A74-BEB8-9A343FE82111}" destId="{C6E78944-86B5-4CDB-B487-59A0CE46165C}" srcOrd="1" destOrd="0" presId="urn:microsoft.com/office/officeart/2018/2/layout/IconLabelList"/>
    <dgm:cxn modelId="{42FABBFC-5162-4593-A84E-E61256CB611F}" type="presParOf" srcId="{591CEE51-D51D-4A74-BEB8-9A343FE82111}" destId="{5EEB72CC-27B7-4566-931F-CC2976B146B7}" srcOrd="2" destOrd="0" presId="urn:microsoft.com/office/officeart/2018/2/layout/IconLabelList"/>
    <dgm:cxn modelId="{EA902991-EDA9-4B64-A7EC-AF1C69D7D7EB}" type="presParOf" srcId="{C21043D4-8E66-40BB-B308-77888060E0EB}" destId="{9F9A5F0A-30EE-4013-B1F9-F51139D2EB06}" srcOrd="1" destOrd="0" presId="urn:microsoft.com/office/officeart/2018/2/layout/IconLabelList"/>
    <dgm:cxn modelId="{34E1CC17-DBAD-43FC-AF43-C08BAD0BAAFE}" type="presParOf" srcId="{C21043D4-8E66-40BB-B308-77888060E0EB}" destId="{B783E447-DE00-4B99-A64B-69374DA5FF05}" srcOrd="2" destOrd="0" presId="urn:microsoft.com/office/officeart/2018/2/layout/IconLabelList"/>
    <dgm:cxn modelId="{F5451906-70E1-443E-9EA1-1B34F134EC6B}" type="presParOf" srcId="{B783E447-DE00-4B99-A64B-69374DA5FF05}" destId="{6B68E131-D41A-4C27-AEDA-37E032980F92}" srcOrd="0" destOrd="0" presId="urn:microsoft.com/office/officeart/2018/2/layout/IconLabelList"/>
    <dgm:cxn modelId="{CE6DB533-330E-471E-B6FC-2D917F27F9DC}" type="presParOf" srcId="{B783E447-DE00-4B99-A64B-69374DA5FF05}" destId="{82901BF6-147E-4037-B908-3320E261133B}" srcOrd="1" destOrd="0" presId="urn:microsoft.com/office/officeart/2018/2/layout/IconLabelList"/>
    <dgm:cxn modelId="{C0391382-FDCB-420C-A3EF-9BE607612C32}" type="presParOf" srcId="{B783E447-DE00-4B99-A64B-69374DA5FF05}" destId="{E630420F-BEB3-4694-9D80-730D15F64CA3}" srcOrd="2" destOrd="0" presId="urn:microsoft.com/office/officeart/2018/2/layout/IconLabelList"/>
    <dgm:cxn modelId="{FDF5AC97-7995-4636-81C3-CF56EC2C26A8}" type="presParOf" srcId="{C21043D4-8E66-40BB-B308-77888060E0EB}" destId="{CB03417C-F465-45CB-AEEE-E236DDA32A80}" srcOrd="3" destOrd="0" presId="urn:microsoft.com/office/officeart/2018/2/layout/IconLabelList"/>
    <dgm:cxn modelId="{7131B21F-131F-4665-8AE2-306B0588C6B8}" type="presParOf" srcId="{C21043D4-8E66-40BB-B308-77888060E0EB}" destId="{F3CCF007-0589-45DA-AE89-D7CEFC7904E0}" srcOrd="4" destOrd="0" presId="urn:microsoft.com/office/officeart/2018/2/layout/IconLabelList"/>
    <dgm:cxn modelId="{46E3EA3D-EA52-492E-94D1-9752DD9A932C}" type="presParOf" srcId="{F3CCF007-0589-45DA-AE89-D7CEFC7904E0}" destId="{0F9421D3-5056-4E1B-AAA1-925E817A89C8}" srcOrd="0" destOrd="0" presId="urn:microsoft.com/office/officeart/2018/2/layout/IconLabelList"/>
    <dgm:cxn modelId="{2B130A7E-EBBF-4632-BC56-159CC92B46FF}" type="presParOf" srcId="{F3CCF007-0589-45DA-AE89-D7CEFC7904E0}" destId="{C6EC8163-6C50-4A47-BA82-144D3A153CB1}" srcOrd="1" destOrd="0" presId="urn:microsoft.com/office/officeart/2018/2/layout/IconLabelList"/>
    <dgm:cxn modelId="{7A1FE401-1841-463A-9B1E-DDA54EE6FB65}" type="presParOf" srcId="{F3CCF007-0589-45DA-AE89-D7CEFC7904E0}" destId="{43F318C8-9FA7-423C-89FE-B286F4F4219D}" srcOrd="2" destOrd="0" presId="urn:microsoft.com/office/officeart/2018/2/layout/IconLabelList"/>
    <dgm:cxn modelId="{E6D5373F-A46E-4355-A354-DEE3C15352AC}" type="presParOf" srcId="{C21043D4-8E66-40BB-B308-77888060E0EB}" destId="{D0623248-E80E-4618-9705-A75F548091B5}" srcOrd="5" destOrd="0" presId="urn:microsoft.com/office/officeart/2018/2/layout/IconLabelList"/>
    <dgm:cxn modelId="{1140F391-4402-480A-B384-75BF7DFDA37C}" type="presParOf" srcId="{C21043D4-8E66-40BB-B308-77888060E0EB}" destId="{730C9D2E-60E8-42EE-9D75-8EB7DB520530}" srcOrd="6" destOrd="0" presId="urn:microsoft.com/office/officeart/2018/2/layout/IconLabelList"/>
    <dgm:cxn modelId="{72DD11F0-1744-4CF7-9147-D63474B01275}" type="presParOf" srcId="{730C9D2E-60E8-42EE-9D75-8EB7DB520530}" destId="{3AE12F5B-1D7B-49DD-A7E3-428EA9039990}" srcOrd="0" destOrd="0" presId="urn:microsoft.com/office/officeart/2018/2/layout/IconLabelList"/>
    <dgm:cxn modelId="{76DC54B2-5DC3-4325-8828-18DA6859ADA8}" type="presParOf" srcId="{730C9D2E-60E8-42EE-9D75-8EB7DB520530}" destId="{98081E63-E73E-4180-B32E-2B81FA2100F5}" srcOrd="1" destOrd="0" presId="urn:microsoft.com/office/officeart/2018/2/layout/IconLabelList"/>
    <dgm:cxn modelId="{FB95ADD2-2868-40F1-B1F5-9ED9D3AB9C5A}" type="presParOf" srcId="{730C9D2E-60E8-42EE-9D75-8EB7DB520530}" destId="{5D33EE93-BB47-4DAE-91A0-7AE3A22828D7}" srcOrd="2" destOrd="0" presId="urn:microsoft.com/office/officeart/2018/2/layout/IconLabelList"/>
    <dgm:cxn modelId="{984B033E-BC83-4C66-ABBB-44D73DDC7238}" type="presParOf" srcId="{C21043D4-8E66-40BB-B308-77888060E0EB}" destId="{7DC4A5F8-6528-439B-A455-48DC286636BF}" srcOrd="7" destOrd="0" presId="urn:microsoft.com/office/officeart/2018/2/layout/IconLabelList"/>
    <dgm:cxn modelId="{2AF3DE07-9E94-41A5-A8E9-6A22B9647A4D}" type="presParOf" srcId="{C21043D4-8E66-40BB-B308-77888060E0EB}" destId="{61E88FDD-AC80-473B-91D2-755DAAB2A0F9}" srcOrd="8" destOrd="0" presId="urn:microsoft.com/office/officeart/2018/2/layout/IconLabelList"/>
    <dgm:cxn modelId="{86A99690-D224-4235-9F73-E137E51D9BDC}" type="presParOf" srcId="{61E88FDD-AC80-473B-91D2-755DAAB2A0F9}" destId="{43FDB02E-8DBE-49CE-A9C1-A3DFD5E536D5}" srcOrd="0" destOrd="0" presId="urn:microsoft.com/office/officeart/2018/2/layout/IconLabelList"/>
    <dgm:cxn modelId="{7DF94B04-2BE3-4846-9FE9-9E3AA0358590}" type="presParOf" srcId="{61E88FDD-AC80-473B-91D2-755DAAB2A0F9}" destId="{1A6452EF-7A30-4AAB-9CD9-352D366A50DD}" srcOrd="1" destOrd="0" presId="urn:microsoft.com/office/officeart/2018/2/layout/IconLabelList"/>
    <dgm:cxn modelId="{5DA060A7-F497-47F7-BD9C-81EBC67E10FD}" type="presParOf" srcId="{61E88FDD-AC80-473B-91D2-755DAAB2A0F9}" destId="{63BB735A-CFE6-4564-BC03-C0FC1C51A85D}" srcOrd="2" destOrd="0" presId="urn:microsoft.com/office/officeart/2018/2/layout/IconLabelList"/>
    <dgm:cxn modelId="{2FE579E3-8BF5-4628-BB91-3DB7606091A7}" type="presParOf" srcId="{C21043D4-8E66-40BB-B308-77888060E0EB}" destId="{F34D4BB1-5684-4ED5-9850-AB36264E931F}" srcOrd="9" destOrd="0" presId="urn:microsoft.com/office/officeart/2018/2/layout/IconLabelList"/>
    <dgm:cxn modelId="{20C9A23D-6FFB-4630-A421-98EAE4EAB601}" type="presParOf" srcId="{C21043D4-8E66-40BB-B308-77888060E0EB}" destId="{800771CE-D60C-4FF5-8D27-9EBB52504050}" srcOrd="10" destOrd="0" presId="urn:microsoft.com/office/officeart/2018/2/layout/IconLabelList"/>
    <dgm:cxn modelId="{5498BC6E-E1E9-4033-B743-7202A6F25105}" type="presParOf" srcId="{800771CE-D60C-4FF5-8D27-9EBB52504050}" destId="{50CC9906-1298-4A7B-BF87-FA875F4D15D2}" srcOrd="0" destOrd="0" presId="urn:microsoft.com/office/officeart/2018/2/layout/IconLabelList"/>
    <dgm:cxn modelId="{8969148B-BF2D-45C8-ABD2-A073A527AEAA}" type="presParOf" srcId="{800771CE-D60C-4FF5-8D27-9EBB52504050}" destId="{9E6C505A-B896-4521-96E7-995CEC2135B3}" srcOrd="1" destOrd="0" presId="urn:microsoft.com/office/officeart/2018/2/layout/IconLabelList"/>
    <dgm:cxn modelId="{5820C589-ADD0-4989-B297-99B1F7FF6BCB}" type="presParOf" srcId="{800771CE-D60C-4FF5-8D27-9EBB52504050}" destId="{1EBE6155-4325-47BA-8D51-14C4AF1480F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9B140C0-ACF0-4D23-837C-E352ACBD2FE0}"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9F39938-3312-4633-9091-A1B2ED8A275A}">
      <dgm:prSet/>
      <dgm:spPr/>
      <dgm:t>
        <a:bodyPr/>
        <a:lstStyle/>
        <a:p>
          <a:r>
            <a:rPr lang="fr-CA"/>
            <a:t>College of Medicine and other University resources</a:t>
          </a:r>
          <a:endParaRPr lang="en-US"/>
        </a:p>
      </dgm:t>
    </dgm:pt>
    <dgm:pt modelId="{5E4BD86E-D9A0-45F3-B57F-4DAB0BC636F9}" type="parTrans" cxnId="{F5EC4024-FA5C-44CD-935A-FF210B230525}">
      <dgm:prSet/>
      <dgm:spPr/>
      <dgm:t>
        <a:bodyPr/>
        <a:lstStyle/>
        <a:p>
          <a:endParaRPr lang="en-US"/>
        </a:p>
      </dgm:t>
    </dgm:pt>
    <dgm:pt modelId="{CCDF45DE-CFB8-4738-ADBC-B742AA2B6A4D}" type="sibTrans" cxnId="{F5EC4024-FA5C-44CD-935A-FF210B230525}">
      <dgm:prSet/>
      <dgm:spPr/>
      <dgm:t>
        <a:bodyPr/>
        <a:lstStyle/>
        <a:p>
          <a:endParaRPr lang="en-US"/>
        </a:p>
      </dgm:t>
    </dgm:pt>
    <dgm:pt modelId="{9DB7A39A-0F65-4C2B-99C3-3237EAEBBC99}">
      <dgm:prSet/>
      <dgm:spPr/>
      <dgm:t>
        <a:bodyPr/>
        <a:lstStyle/>
        <a:p>
          <a:r>
            <a:rPr lang="fr-CA"/>
            <a:t>Clinical Learning and Simulation Facility (CLSF)</a:t>
          </a:r>
          <a:endParaRPr lang="en-US"/>
        </a:p>
      </dgm:t>
    </dgm:pt>
    <dgm:pt modelId="{52266403-FBE6-4C7A-A8D4-CF73E97A5C46}" type="parTrans" cxnId="{E4C8AA56-32FA-46E8-9FE4-72462FE7BF9A}">
      <dgm:prSet/>
      <dgm:spPr/>
      <dgm:t>
        <a:bodyPr/>
        <a:lstStyle/>
        <a:p>
          <a:endParaRPr lang="en-US"/>
        </a:p>
      </dgm:t>
    </dgm:pt>
    <dgm:pt modelId="{58C4A90B-D033-4203-8D83-26482419B07A}" type="sibTrans" cxnId="{E4C8AA56-32FA-46E8-9FE4-72462FE7BF9A}">
      <dgm:prSet/>
      <dgm:spPr/>
      <dgm:t>
        <a:bodyPr/>
        <a:lstStyle/>
        <a:p>
          <a:endParaRPr lang="en-US"/>
        </a:p>
      </dgm:t>
    </dgm:pt>
    <dgm:pt modelId="{F0465824-F53C-46AA-B7D2-3DD8B6928321}">
      <dgm:prSet/>
      <dgm:spPr/>
      <dgm:t>
        <a:bodyPr/>
        <a:lstStyle/>
        <a:p>
          <a:r>
            <a:rPr lang="fr-CA"/>
            <a:t>Community Resource Agencies</a:t>
          </a:r>
          <a:endParaRPr lang="en-US"/>
        </a:p>
      </dgm:t>
    </dgm:pt>
    <dgm:pt modelId="{3967C14C-05E6-4873-A6E8-6A0D924823B9}" type="parTrans" cxnId="{AC046062-B824-4A78-BD77-FEC89D1D850B}">
      <dgm:prSet/>
      <dgm:spPr/>
      <dgm:t>
        <a:bodyPr/>
        <a:lstStyle/>
        <a:p>
          <a:endParaRPr lang="en-US"/>
        </a:p>
      </dgm:t>
    </dgm:pt>
    <dgm:pt modelId="{2787BF1B-C302-4423-A566-A13D66C8220C}" type="sibTrans" cxnId="{AC046062-B824-4A78-BD77-FEC89D1D850B}">
      <dgm:prSet/>
      <dgm:spPr/>
      <dgm:t>
        <a:bodyPr/>
        <a:lstStyle/>
        <a:p>
          <a:endParaRPr lang="en-US"/>
        </a:p>
      </dgm:t>
    </dgm:pt>
    <dgm:pt modelId="{F4886738-35D6-4B80-BFA2-3C765B8E7141}">
      <dgm:prSet/>
      <dgm:spPr/>
      <dgm:t>
        <a:bodyPr/>
        <a:lstStyle/>
        <a:p>
          <a:r>
            <a:rPr lang="fr-CA"/>
            <a:t>Winnipeg Regional Health Authority’s (WRHA) hospitals and community-based facilities</a:t>
          </a:r>
          <a:endParaRPr lang="en-US"/>
        </a:p>
      </dgm:t>
    </dgm:pt>
    <dgm:pt modelId="{F5E6EBB4-05FF-4249-B44B-6C7F217DA422}" type="parTrans" cxnId="{A85EFB6C-B2E6-4E1D-B3B1-C7C2ED1FB870}">
      <dgm:prSet/>
      <dgm:spPr/>
      <dgm:t>
        <a:bodyPr/>
        <a:lstStyle/>
        <a:p>
          <a:endParaRPr lang="en-US"/>
        </a:p>
      </dgm:t>
    </dgm:pt>
    <dgm:pt modelId="{2E7C31F1-AE45-4592-B1C2-48E655FA81C7}" type="sibTrans" cxnId="{A85EFB6C-B2E6-4E1D-B3B1-C7C2ED1FB870}">
      <dgm:prSet/>
      <dgm:spPr/>
      <dgm:t>
        <a:bodyPr/>
        <a:lstStyle/>
        <a:p>
          <a:endParaRPr lang="en-US"/>
        </a:p>
      </dgm:t>
    </dgm:pt>
    <dgm:pt modelId="{07D2BD2B-B522-41AD-99B2-5EB7638CFF00}">
      <dgm:prSet/>
      <dgm:spPr/>
      <dgm:t>
        <a:bodyPr/>
        <a:lstStyle/>
        <a:p>
          <a:r>
            <a:rPr lang="fr-CA"/>
            <a:t>Urban and rural private practice clinics</a:t>
          </a:r>
          <a:endParaRPr lang="en-US"/>
        </a:p>
      </dgm:t>
    </dgm:pt>
    <dgm:pt modelId="{060D5FE6-2EBA-4E51-B483-2A8FBA22FD0C}" type="parTrans" cxnId="{30779F35-9B04-4EEF-B15F-EA2F07E1396B}">
      <dgm:prSet/>
      <dgm:spPr/>
      <dgm:t>
        <a:bodyPr/>
        <a:lstStyle/>
        <a:p>
          <a:endParaRPr lang="en-US"/>
        </a:p>
      </dgm:t>
    </dgm:pt>
    <dgm:pt modelId="{E6E7AB6C-525D-48F0-A27C-D729F42A118F}" type="sibTrans" cxnId="{30779F35-9B04-4EEF-B15F-EA2F07E1396B}">
      <dgm:prSet/>
      <dgm:spPr/>
      <dgm:t>
        <a:bodyPr/>
        <a:lstStyle/>
        <a:p>
          <a:endParaRPr lang="en-US"/>
        </a:p>
      </dgm:t>
    </dgm:pt>
    <dgm:pt modelId="{41C88B9C-6E7A-4923-914C-330BAE63932F}">
      <dgm:prSet/>
      <dgm:spPr/>
      <dgm:t>
        <a:bodyPr/>
        <a:lstStyle/>
        <a:p>
          <a:r>
            <a:rPr lang="fr-CA"/>
            <a:t>Rural and remote settings throughout Manitoba</a:t>
          </a:r>
          <a:endParaRPr lang="en-US"/>
        </a:p>
      </dgm:t>
    </dgm:pt>
    <dgm:pt modelId="{F00E5AE2-6631-40D5-A97D-72FA4E5C3C38}" type="parTrans" cxnId="{464BFF7A-CA29-4470-9287-A794D965C1AE}">
      <dgm:prSet/>
      <dgm:spPr/>
      <dgm:t>
        <a:bodyPr/>
        <a:lstStyle/>
        <a:p>
          <a:endParaRPr lang="en-US"/>
        </a:p>
      </dgm:t>
    </dgm:pt>
    <dgm:pt modelId="{562B000E-5756-4677-A6C1-EB3D1C06A239}" type="sibTrans" cxnId="{464BFF7A-CA29-4470-9287-A794D965C1AE}">
      <dgm:prSet/>
      <dgm:spPr/>
      <dgm:t>
        <a:bodyPr/>
        <a:lstStyle/>
        <a:p>
          <a:endParaRPr lang="en-US"/>
        </a:p>
      </dgm:t>
    </dgm:pt>
    <dgm:pt modelId="{34EDC248-1EB9-4C33-BBFD-C934AF1C3988}" type="pres">
      <dgm:prSet presAssocID="{79B140C0-ACF0-4D23-837C-E352ACBD2FE0}" presName="root" presStyleCnt="0">
        <dgm:presLayoutVars>
          <dgm:dir/>
          <dgm:resizeHandles val="exact"/>
        </dgm:presLayoutVars>
      </dgm:prSet>
      <dgm:spPr/>
    </dgm:pt>
    <dgm:pt modelId="{6173929D-4D7F-4FD5-A6CA-7E440531EE4F}" type="pres">
      <dgm:prSet presAssocID="{B9F39938-3312-4633-9091-A1B2ED8A275A}" presName="compNode" presStyleCnt="0"/>
      <dgm:spPr/>
    </dgm:pt>
    <dgm:pt modelId="{4FCD06CA-278D-4BFF-B59C-F63E3ED906BF}" type="pres">
      <dgm:prSet presAssocID="{B9F39938-3312-4633-9091-A1B2ED8A275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FC1D0F30-1235-48FA-B0BF-BBA5A79A5D46}" type="pres">
      <dgm:prSet presAssocID="{B9F39938-3312-4633-9091-A1B2ED8A275A}" presName="spaceRect" presStyleCnt="0"/>
      <dgm:spPr/>
    </dgm:pt>
    <dgm:pt modelId="{609DC73E-9B51-48D5-8280-B9463A54845B}" type="pres">
      <dgm:prSet presAssocID="{B9F39938-3312-4633-9091-A1B2ED8A275A}" presName="textRect" presStyleLbl="revTx" presStyleIdx="0" presStyleCnt="6">
        <dgm:presLayoutVars>
          <dgm:chMax val="1"/>
          <dgm:chPref val="1"/>
        </dgm:presLayoutVars>
      </dgm:prSet>
      <dgm:spPr/>
    </dgm:pt>
    <dgm:pt modelId="{F34A57D6-60AA-42B9-94DC-D07C2ADFDFB1}" type="pres">
      <dgm:prSet presAssocID="{CCDF45DE-CFB8-4738-ADBC-B742AA2B6A4D}" presName="sibTrans" presStyleCnt="0"/>
      <dgm:spPr/>
    </dgm:pt>
    <dgm:pt modelId="{85F7F492-EDAD-4D7C-9BF2-782C4FCD0D47}" type="pres">
      <dgm:prSet presAssocID="{9DB7A39A-0F65-4C2B-99C3-3237EAEBBC99}" presName="compNode" presStyleCnt="0"/>
      <dgm:spPr/>
    </dgm:pt>
    <dgm:pt modelId="{79A0FD3C-0CCD-4079-88B9-F1B6FA3D8529}" type="pres">
      <dgm:prSet presAssocID="{9DB7A39A-0F65-4C2B-99C3-3237EAEBBC9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cessor"/>
        </a:ext>
      </dgm:extLst>
    </dgm:pt>
    <dgm:pt modelId="{30114E65-24A3-4D27-9050-EA4871FA85FC}" type="pres">
      <dgm:prSet presAssocID="{9DB7A39A-0F65-4C2B-99C3-3237EAEBBC99}" presName="spaceRect" presStyleCnt="0"/>
      <dgm:spPr/>
    </dgm:pt>
    <dgm:pt modelId="{E9648F09-B573-45FD-9B2E-9245BA0F9293}" type="pres">
      <dgm:prSet presAssocID="{9DB7A39A-0F65-4C2B-99C3-3237EAEBBC99}" presName="textRect" presStyleLbl="revTx" presStyleIdx="1" presStyleCnt="6">
        <dgm:presLayoutVars>
          <dgm:chMax val="1"/>
          <dgm:chPref val="1"/>
        </dgm:presLayoutVars>
      </dgm:prSet>
      <dgm:spPr/>
    </dgm:pt>
    <dgm:pt modelId="{871FA45F-F989-46BD-A737-65F089DF7561}" type="pres">
      <dgm:prSet presAssocID="{58C4A90B-D033-4203-8D83-26482419B07A}" presName="sibTrans" presStyleCnt="0"/>
      <dgm:spPr/>
    </dgm:pt>
    <dgm:pt modelId="{EBAE9E21-EBDA-4DFF-8590-B3956F65FCC6}" type="pres">
      <dgm:prSet presAssocID="{F0465824-F53C-46AA-B7D2-3DD8B6928321}" presName="compNode" presStyleCnt="0"/>
      <dgm:spPr/>
    </dgm:pt>
    <dgm:pt modelId="{D9DCD6A1-1847-4808-8151-5A0C1DFCFF3F}" type="pres">
      <dgm:prSet presAssocID="{F0465824-F53C-46AA-B7D2-3DD8B692832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F28A34CE-7F81-48AE-BED6-76D96105EA26}" type="pres">
      <dgm:prSet presAssocID="{F0465824-F53C-46AA-B7D2-3DD8B6928321}" presName="spaceRect" presStyleCnt="0"/>
      <dgm:spPr/>
    </dgm:pt>
    <dgm:pt modelId="{DBBA7A7F-4F2D-4989-8804-F46096EFE8F3}" type="pres">
      <dgm:prSet presAssocID="{F0465824-F53C-46AA-B7D2-3DD8B6928321}" presName="textRect" presStyleLbl="revTx" presStyleIdx="2" presStyleCnt="6">
        <dgm:presLayoutVars>
          <dgm:chMax val="1"/>
          <dgm:chPref val="1"/>
        </dgm:presLayoutVars>
      </dgm:prSet>
      <dgm:spPr/>
    </dgm:pt>
    <dgm:pt modelId="{C6B3160E-9E11-41C0-A3C1-5EC9E951B776}" type="pres">
      <dgm:prSet presAssocID="{2787BF1B-C302-4423-A566-A13D66C8220C}" presName="sibTrans" presStyleCnt="0"/>
      <dgm:spPr/>
    </dgm:pt>
    <dgm:pt modelId="{7E349323-7E29-4C2B-B9D7-A81BD821B796}" type="pres">
      <dgm:prSet presAssocID="{F4886738-35D6-4B80-BFA2-3C765B8E7141}" presName="compNode" presStyleCnt="0"/>
      <dgm:spPr/>
    </dgm:pt>
    <dgm:pt modelId="{60137C84-75C9-4435-93B3-869CBBAB51C3}" type="pres">
      <dgm:prSet presAssocID="{F4886738-35D6-4B80-BFA2-3C765B8E714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Igloo"/>
        </a:ext>
      </dgm:extLst>
    </dgm:pt>
    <dgm:pt modelId="{166783D5-6CBA-4DDE-9639-741FD318A1B6}" type="pres">
      <dgm:prSet presAssocID="{F4886738-35D6-4B80-BFA2-3C765B8E7141}" presName="spaceRect" presStyleCnt="0"/>
      <dgm:spPr/>
    </dgm:pt>
    <dgm:pt modelId="{4E194ED0-94ED-4F38-8B46-8439438761FE}" type="pres">
      <dgm:prSet presAssocID="{F4886738-35D6-4B80-BFA2-3C765B8E7141}" presName="textRect" presStyleLbl="revTx" presStyleIdx="3" presStyleCnt="6">
        <dgm:presLayoutVars>
          <dgm:chMax val="1"/>
          <dgm:chPref val="1"/>
        </dgm:presLayoutVars>
      </dgm:prSet>
      <dgm:spPr/>
    </dgm:pt>
    <dgm:pt modelId="{028D50DE-C412-48B1-8FEE-E5882F3B4F00}" type="pres">
      <dgm:prSet presAssocID="{2E7C31F1-AE45-4592-B1C2-48E655FA81C7}" presName="sibTrans" presStyleCnt="0"/>
      <dgm:spPr/>
    </dgm:pt>
    <dgm:pt modelId="{09EB76BB-B0E8-4A17-997A-A9AAEAA1F775}" type="pres">
      <dgm:prSet presAssocID="{07D2BD2B-B522-41AD-99B2-5EB7638CFF00}" presName="compNode" presStyleCnt="0"/>
      <dgm:spPr/>
    </dgm:pt>
    <dgm:pt modelId="{17D977BA-2736-4B17-B7C8-ACF45A22BCCE}" type="pres">
      <dgm:prSet presAssocID="{07D2BD2B-B522-41AD-99B2-5EB7638CFF0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ity"/>
        </a:ext>
      </dgm:extLst>
    </dgm:pt>
    <dgm:pt modelId="{59A3477A-4D97-4CC7-86CA-217FE12D164C}" type="pres">
      <dgm:prSet presAssocID="{07D2BD2B-B522-41AD-99B2-5EB7638CFF00}" presName="spaceRect" presStyleCnt="0"/>
      <dgm:spPr/>
    </dgm:pt>
    <dgm:pt modelId="{B39E5C07-F6F2-48D6-98A1-96153AE7827C}" type="pres">
      <dgm:prSet presAssocID="{07D2BD2B-B522-41AD-99B2-5EB7638CFF00}" presName="textRect" presStyleLbl="revTx" presStyleIdx="4" presStyleCnt="6">
        <dgm:presLayoutVars>
          <dgm:chMax val="1"/>
          <dgm:chPref val="1"/>
        </dgm:presLayoutVars>
      </dgm:prSet>
      <dgm:spPr/>
    </dgm:pt>
    <dgm:pt modelId="{EF5A8271-DEF9-43F5-855C-D30E1F721F11}" type="pres">
      <dgm:prSet presAssocID="{E6E7AB6C-525D-48F0-A27C-D729F42A118F}" presName="sibTrans" presStyleCnt="0"/>
      <dgm:spPr/>
    </dgm:pt>
    <dgm:pt modelId="{75F2D789-9EF3-4E02-8A3F-8CC93D24F7E5}" type="pres">
      <dgm:prSet presAssocID="{41C88B9C-6E7A-4923-914C-330BAE63932F}" presName="compNode" presStyleCnt="0"/>
      <dgm:spPr/>
    </dgm:pt>
    <dgm:pt modelId="{816A7468-8FEA-4C16-94E3-1AA0882C9369}" type="pres">
      <dgm:prSet presAssocID="{41C88B9C-6E7A-4923-914C-330BAE63932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oad"/>
        </a:ext>
      </dgm:extLst>
    </dgm:pt>
    <dgm:pt modelId="{979D8B37-75CC-4422-B683-9C9B99C64DD0}" type="pres">
      <dgm:prSet presAssocID="{41C88B9C-6E7A-4923-914C-330BAE63932F}" presName="spaceRect" presStyleCnt="0"/>
      <dgm:spPr/>
    </dgm:pt>
    <dgm:pt modelId="{A66EA815-21BE-4EF2-A5F7-FDACBC640AAC}" type="pres">
      <dgm:prSet presAssocID="{41C88B9C-6E7A-4923-914C-330BAE63932F}" presName="textRect" presStyleLbl="revTx" presStyleIdx="5" presStyleCnt="6">
        <dgm:presLayoutVars>
          <dgm:chMax val="1"/>
          <dgm:chPref val="1"/>
        </dgm:presLayoutVars>
      </dgm:prSet>
      <dgm:spPr/>
    </dgm:pt>
  </dgm:ptLst>
  <dgm:cxnLst>
    <dgm:cxn modelId="{EF737F0B-D958-43CA-B04A-140CE5DAD9D8}" type="presOf" srcId="{B9F39938-3312-4633-9091-A1B2ED8A275A}" destId="{609DC73E-9B51-48D5-8280-B9463A54845B}" srcOrd="0" destOrd="0" presId="urn:microsoft.com/office/officeart/2018/2/layout/IconLabelList"/>
    <dgm:cxn modelId="{F5EC4024-FA5C-44CD-935A-FF210B230525}" srcId="{79B140C0-ACF0-4D23-837C-E352ACBD2FE0}" destId="{B9F39938-3312-4633-9091-A1B2ED8A275A}" srcOrd="0" destOrd="0" parTransId="{5E4BD86E-D9A0-45F3-B57F-4DAB0BC636F9}" sibTransId="{CCDF45DE-CFB8-4738-ADBC-B742AA2B6A4D}"/>
    <dgm:cxn modelId="{30779F35-9B04-4EEF-B15F-EA2F07E1396B}" srcId="{79B140C0-ACF0-4D23-837C-E352ACBD2FE0}" destId="{07D2BD2B-B522-41AD-99B2-5EB7638CFF00}" srcOrd="4" destOrd="0" parTransId="{060D5FE6-2EBA-4E51-B483-2A8FBA22FD0C}" sibTransId="{E6E7AB6C-525D-48F0-A27C-D729F42A118F}"/>
    <dgm:cxn modelId="{18AFCA3F-500E-4726-BB70-4A04433DE60B}" type="presOf" srcId="{F0465824-F53C-46AA-B7D2-3DD8B6928321}" destId="{DBBA7A7F-4F2D-4989-8804-F46096EFE8F3}" srcOrd="0" destOrd="0" presId="urn:microsoft.com/office/officeart/2018/2/layout/IconLabelList"/>
    <dgm:cxn modelId="{2A447F4C-76A0-4734-900F-58163F2F83B3}" type="presOf" srcId="{07D2BD2B-B522-41AD-99B2-5EB7638CFF00}" destId="{B39E5C07-F6F2-48D6-98A1-96153AE7827C}" srcOrd="0" destOrd="0" presId="urn:microsoft.com/office/officeart/2018/2/layout/IconLabelList"/>
    <dgm:cxn modelId="{E4C8AA56-32FA-46E8-9FE4-72462FE7BF9A}" srcId="{79B140C0-ACF0-4D23-837C-E352ACBD2FE0}" destId="{9DB7A39A-0F65-4C2B-99C3-3237EAEBBC99}" srcOrd="1" destOrd="0" parTransId="{52266403-FBE6-4C7A-A8D4-CF73E97A5C46}" sibTransId="{58C4A90B-D033-4203-8D83-26482419B07A}"/>
    <dgm:cxn modelId="{F5E47B5E-D366-489A-871D-05328337DFFD}" type="presOf" srcId="{79B140C0-ACF0-4D23-837C-E352ACBD2FE0}" destId="{34EDC248-1EB9-4C33-BBFD-C934AF1C3988}" srcOrd="0" destOrd="0" presId="urn:microsoft.com/office/officeart/2018/2/layout/IconLabelList"/>
    <dgm:cxn modelId="{AC046062-B824-4A78-BD77-FEC89D1D850B}" srcId="{79B140C0-ACF0-4D23-837C-E352ACBD2FE0}" destId="{F0465824-F53C-46AA-B7D2-3DD8B6928321}" srcOrd="2" destOrd="0" parTransId="{3967C14C-05E6-4873-A6E8-6A0D924823B9}" sibTransId="{2787BF1B-C302-4423-A566-A13D66C8220C}"/>
    <dgm:cxn modelId="{A85EFB6C-B2E6-4E1D-B3B1-C7C2ED1FB870}" srcId="{79B140C0-ACF0-4D23-837C-E352ACBD2FE0}" destId="{F4886738-35D6-4B80-BFA2-3C765B8E7141}" srcOrd="3" destOrd="0" parTransId="{F5E6EBB4-05FF-4249-B44B-6C7F217DA422}" sibTransId="{2E7C31F1-AE45-4592-B1C2-48E655FA81C7}"/>
    <dgm:cxn modelId="{464BFF7A-CA29-4470-9287-A794D965C1AE}" srcId="{79B140C0-ACF0-4D23-837C-E352ACBD2FE0}" destId="{41C88B9C-6E7A-4923-914C-330BAE63932F}" srcOrd="5" destOrd="0" parTransId="{F00E5AE2-6631-40D5-A97D-72FA4E5C3C38}" sibTransId="{562B000E-5756-4677-A6C1-EB3D1C06A239}"/>
    <dgm:cxn modelId="{314B02AF-1FC6-4237-A662-CD13711DEFE8}" type="presOf" srcId="{41C88B9C-6E7A-4923-914C-330BAE63932F}" destId="{A66EA815-21BE-4EF2-A5F7-FDACBC640AAC}" srcOrd="0" destOrd="0" presId="urn:microsoft.com/office/officeart/2018/2/layout/IconLabelList"/>
    <dgm:cxn modelId="{8A0624B5-5994-4269-94BA-7E44B463895F}" type="presOf" srcId="{F4886738-35D6-4B80-BFA2-3C765B8E7141}" destId="{4E194ED0-94ED-4F38-8B46-8439438761FE}" srcOrd="0" destOrd="0" presId="urn:microsoft.com/office/officeart/2018/2/layout/IconLabelList"/>
    <dgm:cxn modelId="{EF97E2CD-BE34-4EAA-9D26-337E57DCBCE7}" type="presOf" srcId="{9DB7A39A-0F65-4C2B-99C3-3237EAEBBC99}" destId="{E9648F09-B573-45FD-9B2E-9245BA0F9293}" srcOrd="0" destOrd="0" presId="urn:microsoft.com/office/officeart/2018/2/layout/IconLabelList"/>
    <dgm:cxn modelId="{2213F81E-F147-4B29-8209-8546CE5696CB}" type="presParOf" srcId="{34EDC248-1EB9-4C33-BBFD-C934AF1C3988}" destId="{6173929D-4D7F-4FD5-A6CA-7E440531EE4F}" srcOrd="0" destOrd="0" presId="urn:microsoft.com/office/officeart/2018/2/layout/IconLabelList"/>
    <dgm:cxn modelId="{16115EDC-5439-4288-AAFB-C6601880D42E}" type="presParOf" srcId="{6173929D-4D7F-4FD5-A6CA-7E440531EE4F}" destId="{4FCD06CA-278D-4BFF-B59C-F63E3ED906BF}" srcOrd="0" destOrd="0" presId="urn:microsoft.com/office/officeart/2018/2/layout/IconLabelList"/>
    <dgm:cxn modelId="{6FA96DB6-CE7E-4E53-B97D-C0D79F0FEB42}" type="presParOf" srcId="{6173929D-4D7F-4FD5-A6CA-7E440531EE4F}" destId="{FC1D0F30-1235-48FA-B0BF-BBA5A79A5D46}" srcOrd="1" destOrd="0" presId="urn:microsoft.com/office/officeart/2018/2/layout/IconLabelList"/>
    <dgm:cxn modelId="{2CA2382B-C38E-443F-8338-4F6343D3B79C}" type="presParOf" srcId="{6173929D-4D7F-4FD5-A6CA-7E440531EE4F}" destId="{609DC73E-9B51-48D5-8280-B9463A54845B}" srcOrd="2" destOrd="0" presId="urn:microsoft.com/office/officeart/2018/2/layout/IconLabelList"/>
    <dgm:cxn modelId="{018EA20D-0AE3-43DA-8A15-E98EE7CFB15F}" type="presParOf" srcId="{34EDC248-1EB9-4C33-BBFD-C934AF1C3988}" destId="{F34A57D6-60AA-42B9-94DC-D07C2ADFDFB1}" srcOrd="1" destOrd="0" presId="urn:microsoft.com/office/officeart/2018/2/layout/IconLabelList"/>
    <dgm:cxn modelId="{129D4E83-D8A1-468C-8411-310A76AEB3F2}" type="presParOf" srcId="{34EDC248-1EB9-4C33-BBFD-C934AF1C3988}" destId="{85F7F492-EDAD-4D7C-9BF2-782C4FCD0D47}" srcOrd="2" destOrd="0" presId="urn:microsoft.com/office/officeart/2018/2/layout/IconLabelList"/>
    <dgm:cxn modelId="{B0A42122-0CF6-4B1C-BDBD-3D21AF0821FA}" type="presParOf" srcId="{85F7F492-EDAD-4D7C-9BF2-782C4FCD0D47}" destId="{79A0FD3C-0CCD-4079-88B9-F1B6FA3D8529}" srcOrd="0" destOrd="0" presId="urn:microsoft.com/office/officeart/2018/2/layout/IconLabelList"/>
    <dgm:cxn modelId="{722D63A4-14CF-48E9-91CB-C1AEFA4C8B16}" type="presParOf" srcId="{85F7F492-EDAD-4D7C-9BF2-782C4FCD0D47}" destId="{30114E65-24A3-4D27-9050-EA4871FA85FC}" srcOrd="1" destOrd="0" presId="urn:microsoft.com/office/officeart/2018/2/layout/IconLabelList"/>
    <dgm:cxn modelId="{39621018-36D2-49EB-A8F9-628EA5EF9253}" type="presParOf" srcId="{85F7F492-EDAD-4D7C-9BF2-782C4FCD0D47}" destId="{E9648F09-B573-45FD-9B2E-9245BA0F9293}" srcOrd="2" destOrd="0" presId="urn:microsoft.com/office/officeart/2018/2/layout/IconLabelList"/>
    <dgm:cxn modelId="{43212FBB-62E0-41CF-BEEE-37D664515E65}" type="presParOf" srcId="{34EDC248-1EB9-4C33-BBFD-C934AF1C3988}" destId="{871FA45F-F989-46BD-A737-65F089DF7561}" srcOrd="3" destOrd="0" presId="urn:microsoft.com/office/officeart/2018/2/layout/IconLabelList"/>
    <dgm:cxn modelId="{838438A9-FF0B-4B18-8AB5-42234544AE3A}" type="presParOf" srcId="{34EDC248-1EB9-4C33-BBFD-C934AF1C3988}" destId="{EBAE9E21-EBDA-4DFF-8590-B3956F65FCC6}" srcOrd="4" destOrd="0" presId="urn:microsoft.com/office/officeart/2018/2/layout/IconLabelList"/>
    <dgm:cxn modelId="{EE42B130-CB61-4F9B-9877-7101D676F4EE}" type="presParOf" srcId="{EBAE9E21-EBDA-4DFF-8590-B3956F65FCC6}" destId="{D9DCD6A1-1847-4808-8151-5A0C1DFCFF3F}" srcOrd="0" destOrd="0" presId="urn:microsoft.com/office/officeart/2018/2/layout/IconLabelList"/>
    <dgm:cxn modelId="{974ACE57-BEBA-46FB-BA34-6B009C974AC2}" type="presParOf" srcId="{EBAE9E21-EBDA-4DFF-8590-B3956F65FCC6}" destId="{F28A34CE-7F81-48AE-BED6-76D96105EA26}" srcOrd="1" destOrd="0" presId="urn:microsoft.com/office/officeart/2018/2/layout/IconLabelList"/>
    <dgm:cxn modelId="{918F6AA4-1C8B-4C4E-9093-4F8F79955385}" type="presParOf" srcId="{EBAE9E21-EBDA-4DFF-8590-B3956F65FCC6}" destId="{DBBA7A7F-4F2D-4989-8804-F46096EFE8F3}" srcOrd="2" destOrd="0" presId="urn:microsoft.com/office/officeart/2018/2/layout/IconLabelList"/>
    <dgm:cxn modelId="{78663AA3-CB5B-4942-82D0-47E76E22ACB5}" type="presParOf" srcId="{34EDC248-1EB9-4C33-BBFD-C934AF1C3988}" destId="{C6B3160E-9E11-41C0-A3C1-5EC9E951B776}" srcOrd="5" destOrd="0" presId="urn:microsoft.com/office/officeart/2018/2/layout/IconLabelList"/>
    <dgm:cxn modelId="{A3336398-9B03-49AE-832D-32EA18AE8EFD}" type="presParOf" srcId="{34EDC248-1EB9-4C33-BBFD-C934AF1C3988}" destId="{7E349323-7E29-4C2B-B9D7-A81BD821B796}" srcOrd="6" destOrd="0" presId="urn:microsoft.com/office/officeart/2018/2/layout/IconLabelList"/>
    <dgm:cxn modelId="{C2B1A83F-A865-45AF-8D4B-B4EBA4EF30F5}" type="presParOf" srcId="{7E349323-7E29-4C2B-B9D7-A81BD821B796}" destId="{60137C84-75C9-4435-93B3-869CBBAB51C3}" srcOrd="0" destOrd="0" presId="urn:microsoft.com/office/officeart/2018/2/layout/IconLabelList"/>
    <dgm:cxn modelId="{7F2DD320-4019-441B-9F06-EBFBDA960723}" type="presParOf" srcId="{7E349323-7E29-4C2B-B9D7-A81BD821B796}" destId="{166783D5-6CBA-4DDE-9639-741FD318A1B6}" srcOrd="1" destOrd="0" presId="urn:microsoft.com/office/officeart/2018/2/layout/IconLabelList"/>
    <dgm:cxn modelId="{C0779C4F-6B06-404A-80CE-840FCD86269C}" type="presParOf" srcId="{7E349323-7E29-4C2B-B9D7-A81BD821B796}" destId="{4E194ED0-94ED-4F38-8B46-8439438761FE}" srcOrd="2" destOrd="0" presId="urn:microsoft.com/office/officeart/2018/2/layout/IconLabelList"/>
    <dgm:cxn modelId="{17605B8E-0A73-49E6-8961-DF7B8D16D128}" type="presParOf" srcId="{34EDC248-1EB9-4C33-BBFD-C934AF1C3988}" destId="{028D50DE-C412-48B1-8FEE-E5882F3B4F00}" srcOrd="7" destOrd="0" presId="urn:microsoft.com/office/officeart/2018/2/layout/IconLabelList"/>
    <dgm:cxn modelId="{6FE9B71C-606B-45C7-A58F-D12F3766802C}" type="presParOf" srcId="{34EDC248-1EB9-4C33-BBFD-C934AF1C3988}" destId="{09EB76BB-B0E8-4A17-997A-A9AAEAA1F775}" srcOrd="8" destOrd="0" presId="urn:microsoft.com/office/officeart/2018/2/layout/IconLabelList"/>
    <dgm:cxn modelId="{708AF283-3F2E-436B-AA80-5B837B29B058}" type="presParOf" srcId="{09EB76BB-B0E8-4A17-997A-A9AAEAA1F775}" destId="{17D977BA-2736-4B17-B7C8-ACF45A22BCCE}" srcOrd="0" destOrd="0" presId="urn:microsoft.com/office/officeart/2018/2/layout/IconLabelList"/>
    <dgm:cxn modelId="{F8983C31-21B9-4951-9B6B-921F65CF19C4}" type="presParOf" srcId="{09EB76BB-B0E8-4A17-997A-A9AAEAA1F775}" destId="{59A3477A-4D97-4CC7-86CA-217FE12D164C}" srcOrd="1" destOrd="0" presId="urn:microsoft.com/office/officeart/2018/2/layout/IconLabelList"/>
    <dgm:cxn modelId="{A531A58A-87A1-485E-A0F2-C84849C546D1}" type="presParOf" srcId="{09EB76BB-B0E8-4A17-997A-A9AAEAA1F775}" destId="{B39E5C07-F6F2-48D6-98A1-96153AE7827C}" srcOrd="2" destOrd="0" presId="urn:microsoft.com/office/officeart/2018/2/layout/IconLabelList"/>
    <dgm:cxn modelId="{0FB59911-ED83-4367-A83D-EA6DD8935B35}" type="presParOf" srcId="{34EDC248-1EB9-4C33-BBFD-C934AF1C3988}" destId="{EF5A8271-DEF9-43F5-855C-D30E1F721F11}" srcOrd="9" destOrd="0" presId="urn:microsoft.com/office/officeart/2018/2/layout/IconLabelList"/>
    <dgm:cxn modelId="{58C3E88D-BC65-429F-AEAC-E7E3C503BB6D}" type="presParOf" srcId="{34EDC248-1EB9-4C33-BBFD-C934AF1C3988}" destId="{75F2D789-9EF3-4E02-8A3F-8CC93D24F7E5}" srcOrd="10" destOrd="0" presId="urn:microsoft.com/office/officeart/2018/2/layout/IconLabelList"/>
    <dgm:cxn modelId="{A36E359C-D6EB-492E-B92A-AE64D5969D08}" type="presParOf" srcId="{75F2D789-9EF3-4E02-8A3F-8CC93D24F7E5}" destId="{816A7468-8FEA-4C16-94E3-1AA0882C9369}" srcOrd="0" destOrd="0" presId="urn:microsoft.com/office/officeart/2018/2/layout/IconLabelList"/>
    <dgm:cxn modelId="{46BEDDC3-0026-4883-8850-981C3F8405CA}" type="presParOf" srcId="{75F2D789-9EF3-4E02-8A3F-8CC93D24F7E5}" destId="{979D8B37-75CC-4422-B683-9C9B99C64DD0}" srcOrd="1" destOrd="0" presId="urn:microsoft.com/office/officeart/2018/2/layout/IconLabelList"/>
    <dgm:cxn modelId="{719C84CA-92E6-42A8-BE65-876A264F191F}" type="presParOf" srcId="{75F2D789-9EF3-4E02-8A3F-8CC93D24F7E5}" destId="{A66EA815-21BE-4EF2-A5F7-FDACBC640AAC}"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D01F3-6213-4FA7-BCFB-19AAD9BE78F4}">
      <dsp:nvSpPr>
        <dsp:cNvPr id="0" name=""/>
        <dsp:cNvSpPr/>
      </dsp:nvSpPr>
      <dsp:spPr>
        <a:xfrm>
          <a:off x="0" y="682"/>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4B5CB3-E95F-4FC6-99D9-08CDBCFD9654}">
      <dsp:nvSpPr>
        <dsp:cNvPr id="0" name=""/>
        <dsp:cNvSpPr/>
      </dsp:nvSpPr>
      <dsp:spPr>
        <a:xfrm>
          <a:off x="482961" y="359909"/>
          <a:ext cx="878111" cy="878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8EC055-43F4-42E5-9770-1B7CF43D7A9F}">
      <dsp:nvSpPr>
        <dsp:cNvPr id="0" name=""/>
        <dsp:cNvSpPr/>
      </dsp:nvSpPr>
      <dsp:spPr>
        <a:xfrm>
          <a:off x="1844034" y="682"/>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977900">
            <a:lnSpc>
              <a:spcPct val="90000"/>
            </a:lnSpc>
            <a:spcBef>
              <a:spcPct val="0"/>
            </a:spcBef>
            <a:spcAft>
              <a:spcPct val="35000"/>
            </a:spcAft>
            <a:buNone/>
          </a:pPr>
          <a:r>
            <a:rPr lang="en-CA" sz="2200" kern="1200" dirty="0"/>
            <a:t>General Internal Medicine </a:t>
          </a:r>
        </a:p>
        <a:p>
          <a:pPr marL="0" lvl="0" indent="0" algn="l" defTabSz="977900">
            <a:lnSpc>
              <a:spcPct val="90000"/>
            </a:lnSpc>
            <a:spcBef>
              <a:spcPct val="0"/>
            </a:spcBef>
            <a:spcAft>
              <a:spcPct val="35000"/>
            </a:spcAft>
            <a:buNone/>
          </a:pPr>
          <a:r>
            <a:rPr lang="en-CA" sz="2200" kern="1200" dirty="0"/>
            <a:t>Critical Care </a:t>
          </a:r>
          <a:endParaRPr lang="en-US" sz="2200" kern="1200" dirty="0"/>
        </a:p>
      </dsp:txBody>
      <dsp:txXfrm>
        <a:off x="1844034" y="682"/>
        <a:ext cx="4401230" cy="1596566"/>
      </dsp:txXfrm>
    </dsp:sp>
    <dsp:sp modelId="{1B58E30A-E9CF-4756-9D89-C5AEE89520C9}">
      <dsp:nvSpPr>
        <dsp:cNvPr id="0" name=""/>
        <dsp:cNvSpPr/>
      </dsp:nvSpPr>
      <dsp:spPr>
        <a:xfrm>
          <a:off x="0" y="1996390"/>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32F62B-F84C-4812-84C0-A6BD1640AA93}">
      <dsp:nvSpPr>
        <dsp:cNvPr id="0" name=""/>
        <dsp:cNvSpPr/>
      </dsp:nvSpPr>
      <dsp:spPr>
        <a:xfrm>
          <a:off x="482961" y="2355617"/>
          <a:ext cx="878111" cy="8781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BE53B4-01D2-4431-8178-11E00B5579D5}">
      <dsp:nvSpPr>
        <dsp:cNvPr id="0" name=""/>
        <dsp:cNvSpPr/>
      </dsp:nvSpPr>
      <dsp:spPr>
        <a:xfrm>
          <a:off x="1844034" y="1996390"/>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977900">
            <a:lnSpc>
              <a:spcPct val="90000"/>
            </a:lnSpc>
            <a:spcBef>
              <a:spcPct val="0"/>
            </a:spcBef>
            <a:spcAft>
              <a:spcPct val="35000"/>
            </a:spcAft>
            <a:buNone/>
          </a:pPr>
          <a:r>
            <a:rPr lang="en-CA" sz="2200" kern="1200" dirty="0"/>
            <a:t>Medical Education, Simulation, Physical Examination, Ultrasound, Clinical Decision-Making</a:t>
          </a:r>
          <a:endParaRPr lang="en-US" sz="2200" kern="1200" dirty="0"/>
        </a:p>
      </dsp:txBody>
      <dsp:txXfrm>
        <a:off x="1844034" y="1996390"/>
        <a:ext cx="4401230" cy="1596566"/>
      </dsp:txXfrm>
    </dsp:sp>
    <dsp:sp modelId="{33C889F5-AB62-4E6F-9A7F-E78503DD9FE2}">
      <dsp:nvSpPr>
        <dsp:cNvPr id="0" name=""/>
        <dsp:cNvSpPr/>
      </dsp:nvSpPr>
      <dsp:spPr>
        <a:xfrm>
          <a:off x="0" y="3992098"/>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AA43FC-D5BB-442F-8C74-80DE5E6A5AB4}">
      <dsp:nvSpPr>
        <dsp:cNvPr id="0" name=""/>
        <dsp:cNvSpPr/>
      </dsp:nvSpPr>
      <dsp:spPr>
        <a:xfrm>
          <a:off x="482961" y="4351325"/>
          <a:ext cx="878111" cy="8781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34DC42-E690-4DD2-92A5-875B74472BB6}">
      <dsp:nvSpPr>
        <dsp:cNvPr id="0" name=""/>
        <dsp:cNvSpPr/>
      </dsp:nvSpPr>
      <dsp:spPr>
        <a:xfrm>
          <a:off x="1844034" y="3992098"/>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977900">
            <a:lnSpc>
              <a:spcPct val="90000"/>
            </a:lnSpc>
            <a:spcBef>
              <a:spcPct val="0"/>
            </a:spcBef>
            <a:spcAft>
              <a:spcPct val="35000"/>
            </a:spcAft>
            <a:buNone/>
          </a:pPr>
          <a:r>
            <a:rPr lang="en-CA" sz="2200" kern="1200" dirty="0"/>
            <a:t>Health Sciences Centre</a:t>
          </a:r>
        </a:p>
        <a:p>
          <a:pPr marL="0" lvl="0" indent="0" algn="l" defTabSz="977900">
            <a:lnSpc>
              <a:spcPct val="90000"/>
            </a:lnSpc>
            <a:spcBef>
              <a:spcPct val="0"/>
            </a:spcBef>
            <a:spcAft>
              <a:spcPct val="35000"/>
            </a:spcAft>
            <a:buNone/>
          </a:pPr>
          <a:r>
            <a:rPr lang="en-CA" sz="2200" kern="1200" dirty="0"/>
            <a:t>Grace Hospital </a:t>
          </a:r>
        </a:p>
        <a:p>
          <a:pPr marL="0" lvl="0" indent="0" algn="l" defTabSz="977900">
            <a:lnSpc>
              <a:spcPct val="90000"/>
            </a:lnSpc>
            <a:spcBef>
              <a:spcPct val="0"/>
            </a:spcBef>
            <a:spcAft>
              <a:spcPct val="35000"/>
            </a:spcAft>
            <a:buNone/>
          </a:pPr>
          <a:r>
            <a:rPr lang="en-CA" sz="2200" kern="1200" dirty="0"/>
            <a:t>SBGH?</a:t>
          </a:r>
          <a:endParaRPr lang="en-US" sz="2200" kern="1200" dirty="0"/>
        </a:p>
      </dsp:txBody>
      <dsp:txXfrm>
        <a:off x="1844034" y="3992098"/>
        <a:ext cx="4401230" cy="15965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B8C947-2FF3-4A83-A6C5-02DCFD2884B9}">
      <dsp:nvSpPr>
        <dsp:cNvPr id="0" name=""/>
        <dsp:cNvSpPr/>
      </dsp:nvSpPr>
      <dsp:spPr>
        <a:xfrm>
          <a:off x="752566" y="1045320"/>
          <a:ext cx="1066720" cy="10667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6268A1-7F17-42C2-9E2F-A042532F0D43}">
      <dsp:nvSpPr>
        <dsp:cNvPr id="0" name=""/>
        <dsp:cNvSpPr/>
      </dsp:nvSpPr>
      <dsp:spPr>
        <a:xfrm>
          <a:off x="100682"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CA" sz="1700" kern="1200"/>
            <a:t>Physical exam videos on Entrada</a:t>
          </a:r>
          <a:endParaRPr lang="en-US" sz="1700" kern="1200"/>
        </a:p>
      </dsp:txBody>
      <dsp:txXfrm>
        <a:off x="100682" y="2427484"/>
        <a:ext cx="2370489" cy="720000"/>
      </dsp:txXfrm>
    </dsp:sp>
    <dsp:sp modelId="{04F87821-8321-4B70-AD69-391072C45EDA}">
      <dsp:nvSpPr>
        <dsp:cNvPr id="0" name=""/>
        <dsp:cNvSpPr/>
      </dsp:nvSpPr>
      <dsp:spPr>
        <a:xfrm>
          <a:off x="3537891" y="1045320"/>
          <a:ext cx="1066720" cy="10667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BDBD57-1E10-41B9-B91C-24C8C5290AAA}">
      <dsp:nvSpPr>
        <dsp:cNvPr id="0" name=""/>
        <dsp:cNvSpPr/>
      </dsp:nvSpPr>
      <dsp:spPr>
        <a:xfrm>
          <a:off x="2886007"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CA" sz="1700" kern="1200"/>
            <a:t>Talley and O’Connor 8</a:t>
          </a:r>
          <a:r>
            <a:rPr lang="en-CA" sz="1700" kern="1200" baseline="30000"/>
            <a:t>th</a:t>
          </a:r>
          <a:r>
            <a:rPr lang="en-CA" sz="1700" kern="1200"/>
            <a:t> edition available online through U of M libraries</a:t>
          </a:r>
          <a:endParaRPr lang="en-US" sz="1700" kern="1200"/>
        </a:p>
      </dsp:txBody>
      <dsp:txXfrm>
        <a:off x="2886007" y="2427484"/>
        <a:ext cx="2370489" cy="720000"/>
      </dsp:txXfrm>
    </dsp:sp>
    <dsp:sp modelId="{499FE647-5659-43DF-85C7-73856ADEC594}">
      <dsp:nvSpPr>
        <dsp:cNvPr id="0" name=""/>
        <dsp:cNvSpPr/>
      </dsp:nvSpPr>
      <dsp:spPr>
        <a:xfrm>
          <a:off x="6323216" y="1045320"/>
          <a:ext cx="1066720" cy="10667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41C1F8-24DF-438F-837B-8FB0C2FE2F9A}">
      <dsp:nvSpPr>
        <dsp:cNvPr id="0" name=""/>
        <dsp:cNvSpPr/>
      </dsp:nvSpPr>
      <dsp:spPr>
        <a:xfrm>
          <a:off x="5671332"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CA" sz="1700" kern="1200"/>
            <a:t>Supplemental notes</a:t>
          </a:r>
          <a:endParaRPr lang="en-US" sz="1700" kern="1200"/>
        </a:p>
      </dsp:txBody>
      <dsp:txXfrm>
        <a:off x="5671332" y="2427484"/>
        <a:ext cx="2370489" cy="720000"/>
      </dsp:txXfrm>
    </dsp:sp>
    <dsp:sp modelId="{DBB7C66C-BCB4-4DCA-98E7-0871F08DF82B}">
      <dsp:nvSpPr>
        <dsp:cNvPr id="0" name=""/>
        <dsp:cNvSpPr/>
      </dsp:nvSpPr>
      <dsp:spPr>
        <a:xfrm>
          <a:off x="9108541" y="1045320"/>
          <a:ext cx="1066720" cy="10667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FDE015-FE0F-4AAE-BBAF-AE74C39D3438}">
      <dsp:nvSpPr>
        <dsp:cNvPr id="0" name=""/>
        <dsp:cNvSpPr/>
      </dsp:nvSpPr>
      <dsp:spPr>
        <a:xfrm>
          <a:off x="8456657"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CA" sz="1700" kern="1200" dirty="0"/>
            <a:t>Office hours</a:t>
          </a:r>
          <a:endParaRPr lang="en-US" sz="1700" kern="1200" dirty="0"/>
        </a:p>
      </dsp:txBody>
      <dsp:txXfrm>
        <a:off x="8456657" y="2427484"/>
        <a:ext cx="2370489"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971E0D-D800-4C98-A3B1-F08DF6A9D90B}">
      <dsp:nvSpPr>
        <dsp:cNvPr id="0" name=""/>
        <dsp:cNvSpPr/>
      </dsp:nvSpPr>
      <dsp:spPr>
        <a:xfrm>
          <a:off x="0" y="1071918"/>
          <a:ext cx="3414946" cy="204896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b="1" kern="1200"/>
            <a:t>Evaluation of the Course</a:t>
          </a:r>
          <a:endParaRPr lang="en-US" sz="1600" kern="1200"/>
        </a:p>
      </dsp:txBody>
      <dsp:txXfrm>
        <a:off x="0" y="1071918"/>
        <a:ext cx="3414946" cy="2048967"/>
      </dsp:txXfrm>
    </dsp:sp>
    <dsp:sp modelId="{5AE49B5B-FDB5-40EE-B161-DBC2A04F67D3}">
      <dsp:nvSpPr>
        <dsp:cNvPr id="0" name=""/>
        <dsp:cNvSpPr/>
      </dsp:nvSpPr>
      <dsp:spPr>
        <a:xfrm>
          <a:off x="3756441" y="1071918"/>
          <a:ext cx="3414946" cy="2048967"/>
        </a:xfrm>
        <a:prstGeom prst="rect">
          <a:avLst/>
        </a:prstGeom>
        <a:solidFill>
          <a:schemeClr val="accent2">
            <a:hueOff val="3221806"/>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kern="1200"/>
            <a:t>Clinical Skills </a:t>
          </a:r>
          <a:r>
            <a:rPr lang="en-CA" sz="1600" b="1" kern="1200"/>
            <a:t>Session</a:t>
          </a:r>
          <a:r>
            <a:rPr lang="en-CA" sz="1600" kern="1200"/>
            <a:t> Evaluation:</a:t>
          </a:r>
          <a:endParaRPr lang="en-US" sz="1600" kern="1200"/>
        </a:p>
        <a:p>
          <a:pPr marL="114300" lvl="1" indent="-114300" algn="l" defTabSz="533400">
            <a:lnSpc>
              <a:spcPct val="90000"/>
            </a:lnSpc>
            <a:spcBef>
              <a:spcPct val="0"/>
            </a:spcBef>
            <a:spcAft>
              <a:spcPct val="15000"/>
            </a:spcAft>
            <a:buChar char="•"/>
          </a:pPr>
          <a:r>
            <a:rPr lang="en-CA" sz="1200" kern="1200" dirty="0"/>
            <a:t>Session Evaluations (paper) are available for Communication and Physical Examination Sessions - completed by students after each session </a:t>
          </a:r>
          <a:endParaRPr lang="en-US" sz="1200" kern="1200" dirty="0"/>
        </a:p>
        <a:p>
          <a:pPr marL="114300" lvl="1" indent="-114300" algn="l" defTabSz="533400">
            <a:lnSpc>
              <a:spcPct val="90000"/>
            </a:lnSpc>
            <a:spcBef>
              <a:spcPct val="0"/>
            </a:spcBef>
            <a:spcAft>
              <a:spcPct val="15000"/>
            </a:spcAft>
            <a:buChar char="•"/>
          </a:pPr>
          <a:r>
            <a:rPr lang="en-CA" sz="1200" kern="1200"/>
            <a:t>Session-specific surveys available in Entrada. </a:t>
          </a:r>
          <a:endParaRPr lang="en-US" sz="1200" kern="1200"/>
        </a:p>
        <a:p>
          <a:pPr marL="114300" lvl="1" indent="-114300" algn="l" defTabSz="533400">
            <a:lnSpc>
              <a:spcPct val="90000"/>
            </a:lnSpc>
            <a:spcBef>
              <a:spcPct val="0"/>
            </a:spcBef>
            <a:spcAft>
              <a:spcPct val="15000"/>
            </a:spcAft>
            <a:buChar char="•"/>
          </a:pPr>
          <a:r>
            <a:rPr lang="en-CA" sz="1200" kern="1200"/>
            <a:t>Reviewed at the end of each module/year by the Course Leader and CS student representatives.</a:t>
          </a:r>
          <a:endParaRPr lang="en-US" sz="1200" kern="1200"/>
        </a:p>
      </dsp:txBody>
      <dsp:txXfrm>
        <a:off x="3756441" y="1071918"/>
        <a:ext cx="3414946" cy="2048967"/>
      </dsp:txXfrm>
    </dsp:sp>
    <dsp:sp modelId="{49B36B4C-4692-4F22-A421-B941B7E4E582}">
      <dsp:nvSpPr>
        <dsp:cNvPr id="0" name=""/>
        <dsp:cNvSpPr/>
      </dsp:nvSpPr>
      <dsp:spPr>
        <a:xfrm>
          <a:off x="7512882" y="1071918"/>
          <a:ext cx="3414946" cy="2048967"/>
        </a:xfrm>
        <a:prstGeom prst="rect">
          <a:avLst/>
        </a:prstGeom>
        <a:solidFill>
          <a:schemeClr val="accent2">
            <a:hueOff val="6443612"/>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kern="1200"/>
            <a:t>Clinical Skills </a:t>
          </a:r>
          <a:r>
            <a:rPr lang="en-CA" sz="1600" b="1" kern="1200"/>
            <a:t>Course </a:t>
          </a:r>
          <a:r>
            <a:rPr lang="en-CA" sz="1600" kern="1200"/>
            <a:t>Evaluation:</a:t>
          </a:r>
          <a:endParaRPr lang="en-US" sz="1600" kern="1200"/>
        </a:p>
        <a:p>
          <a:pPr marL="114300" lvl="1" indent="-114300" algn="l" defTabSz="533400">
            <a:lnSpc>
              <a:spcPct val="90000"/>
            </a:lnSpc>
            <a:spcBef>
              <a:spcPct val="0"/>
            </a:spcBef>
            <a:spcAft>
              <a:spcPct val="15000"/>
            </a:spcAft>
            <a:buChar char="•"/>
          </a:pPr>
          <a:r>
            <a:rPr lang="en-CA" sz="1200" kern="1200"/>
            <a:t>Electronic survey, available after each term (Fall/Winter) is completed. Completed by students within 5 working days.</a:t>
          </a:r>
          <a:endParaRPr lang="en-US" sz="1200" kern="1200"/>
        </a:p>
        <a:p>
          <a:pPr marL="114300" lvl="1" indent="-114300" algn="l" defTabSz="533400">
            <a:lnSpc>
              <a:spcPct val="90000"/>
            </a:lnSpc>
            <a:spcBef>
              <a:spcPct val="0"/>
            </a:spcBef>
            <a:spcAft>
              <a:spcPct val="15000"/>
            </a:spcAft>
            <a:buChar char="•"/>
          </a:pPr>
          <a:r>
            <a:rPr lang="en-CA" sz="1200" kern="1200"/>
            <a:t>A Program Evaluation meeting takes place between the CS student representatives and the Course Leader to discuss survey results.</a:t>
          </a:r>
          <a:endParaRPr lang="en-US" sz="1200" kern="1200"/>
        </a:p>
      </dsp:txBody>
      <dsp:txXfrm>
        <a:off x="7512882" y="1071918"/>
        <a:ext cx="3414946" cy="204896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31B2EB-794D-412F-AC81-E4F384B70E68}">
      <dsp:nvSpPr>
        <dsp:cNvPr id="0" name=""/>
        <dsp:cNvSpPr/>
      </dsp:nvSpPr>
      <dsp:spPr>
        <a:xfrm>
          <a:off x="0" y="0"/>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4CF66B-C050-488C-B686-AB352BD09B48}">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CA" sz="3300" b="1" kern="1200"/>
            <a:t>Respect</a:t>
          </a:r>
          <a:r>
            <a:rPr lang="en-CA" sz="3300" kern="1200"/>
            <a:t> </a:t>
          </a:r>
          <a:r>
            <a:rPr lang="en-US" sz="3300" kern="1200"/>
            <a:t>–</a:t>
          </a:r>
          <a:r>
            <a:rPr lang="en-CA" sz="3300" kern="1200"/>
            <a:t> communities we serve, colleagues, and above all, </a:t>
          </a:r>
          <a:r>
            <a:rPr lang="en-CA" sz="3300" b="1" kern="1200"/>
            <a:t>PATIENTS</a:t>
          </a:r>
          <a:endParaRPr lang="en-US" sz="3300" kern="1200"/>
        </a:p>
      </dsp:txBody>
      <dsp:txXfrm>
        <a:off x="0" y="0"/>
        <a:ext cx="6900512" cy="1384035"/>
      </dsp:txXfrm>
    </dsp:sp>
    <dsp:sp modelId="{E92D7F30-A06C-46E2-B0DB-EA2011B90496}">
      <dsp:nvSpPr>
        <dsp:cNvPr id="0" name=""/>
        <dsp:cNvSpPr/>
      </dsp:nvSpPr>
      <dsp:spPr>
        <a:xfrm>
          <a:off x="0" y="1384035"/>
          <a:ext cx="6900512" cy="0"/>
        </a:xfrm>
        <a:prstGeom prst="line">
          <a:avLst/>
        </a:prstGeom>
        <a:solidFill>
          <a:schemeClr val="accent2">
            <a:hueOff val="2147871"/>
            <a:satOff val="-6164"/>
            <a:lumOff val="-987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AA0FF7-E627-401A-8E78-0B5F63E893ED}">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CA" sz="3300" b="1" kern="1200"/>
            <a:t>Communication</a:t>
          </a:r>
          <a:endParaRPr lang="en-US" sz="3300" kern="1200"/>
        </a:p>
      </dsp:txBody>
      <dsp:txXfrm>
        <a:off x="0" y="1384035"/>
        <a:ext cx="6900512" cy="1384035"/>
      </dsp:txXfrm>
    </dsp:sp>
    <dsp:sp modelId="{7990441A-304A-489B-BE45-81F853E967CF}">
      <dsp:nvSpPr>
        <dsp:cNvPr id="0" name=""/>
        <dsp:cNvSpPr/>
      </dsp:nvSpPr>
      <dsp:spPr>
        <a:xfrm>
          <a:off x="0" y="2768070"/>
          <a:ext cx="6900512" cy="0"/>
        </a:xfrm>
        <a:prstGeom prst="line">
          <a:avLst/>
        </a:prstGeom>
        <a:solidFill>
          <a:schemeClr val="accent2">
            <a:hueOff val="4295742"/>
            <a:satOff val="-12329"/>
            <a:lumOff val="-19739"/>
            <a:alphaOff val="0"/>
          </a:schemeClr>
        </a:solidFill>
        <a:ln w="19050" cap="flat" cmpd="sng" algn="ctr">
          <a:solidFill>
            <a:schemeClr val="accent2">
              <a:hueOff val="4295742"/>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354371-7791-43F0-9C6B-422A954EA7D7}">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CA" sz="3300" b="1" kern="1200"/>
            <a:t>Responsibility</a:t>
          </a:r>
          <a:endParaRPr lang="en-US" sz="3300" kern="1200"/>
        </a:p>
      </dsp:txBody>
      <dsp:txXfrm>
        <a:off x="0" y="2768070"/>
        <a:ext cx="6900512" cy="1384035"/>
      </dsp:txXfrm>
    </dsp:sp>
    <dsp:sp modelId="{717C89CF-85F1-4DCC-AE77-B9DAFC263B17}">
      <dsp:nvSpPr>
        <dsp:cNvPr id="0" name=""/>
        <dsp:cNvSpPr/>
      </dsp:nvSpPr>
      <dsp:spPr>
        <a:xfrm>
          <a:off x="0" y="4152105"/>
          <a:ext cx="6900512" cy="0"/>
        </a:xfrm>
        <a:prstGeom prst="line">
          <a:avLst/>
        </a:prstGeom>
        <a:solidFill>
          <a:schemeClr val="accent2">
            <a:hueOff val="6443612"/>
            <a:satOff val="-18493"/>
            <a:lumOff val="-29609"/>
            <a:alphaOff val="0"/>
          </a:schemeClr>
        </a:solidFill>
        <a:ln w="19050" cap="flat" cmpd="sng" algn="ctr">
          <a:solidFill>
            <a:schemeClr val="accent2">
              <a:hueOff val="6443612"/>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275B9B-3DB4-43C1-9C00-77B723B97DF1}">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CA" sz="3300" b="1" kern="1200"/>
            <a:t>Attitude</a:t>
          </a:r>
          <a:endParaRPr lang="en-US" sz="3300" kern="1200"/>
        </a:p>
      </dsp:txBody>
      <dsp:txXfrm>
        <a:off x="0" y="4152105"/>
        <a:ext cx="6900512" cy="138403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A39B42-5179-44A5-A92D-5A24A225B8FE}">
      <dsp:nvSpPr>
        <dsp:cNvPr id="0" name=""/>
        <dsp:cNvSpPr/>
      </dsp:nvSpPr>
      <dsp:spPr>
        <a:xfrm>
          <a:off x="0" y="664"/>
          <a:ext cx="6830568"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699372-F943-4135-B7E0-14FB5333B925}">
      <dsp:nvSpPr>
        <dsp:cNvPr id="0" name=""/>
        <dsp:cNvSpPr/>
      </dsp:nvSpPr>
      <dsp:spPr>
        <a:xfrm>
          <a:off x="0" y="664"/>
          <a:ext cx="6830568" cy="1087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a:t>Treat all learners with respect and fairness</a:t>
          </a:r>
          <a:endParaRPr lang="en-US" sz="2100" kern="1200"/>
        </a:p>
      </dsp:txBody>
      <dsp:txXfrm>
        <a:off x="0" y="664"/>
        <a:ext cx="6830568" cy="1087870"/>
      </dsp:txXfrm>
    </dsp:sp>
    <dsp:sp modelId="{A792DF64-DF22-49D6-85B5-BB158E35358F}">
      <dsp:nvSpPr>
        <dsp:cNvPr id="0" name=""/>
        <dsp:cNvSpPr/>
      </dsp:nvSpPr>
      <dsp:spPr>
        <a:xfrm>
          <a:off x="0" y="1088534"/>
          <a:ext cx="6830568" cy="0"/>
        </a:xfrm>
        <a:prstGeom prst="line">
          <a:avLst/>
        </a:prstGeom>
        <a:solidFill>
          <a:schemeClr val="accent2">
            <a:hueOff val="1610903"/>
            <a:satOff val="-4623"/>
            <a:lumOff val="-7402"/>
            <a:alphaOff val="0"/>
          </a:schemeClr>
        </a:solidFill>
        <a:ln w="19050" cap="flat" cmpd="sng" algn="ctr">
          <a:solidFill>
            <a:schemeClr val="accent2">
              <a:hueOff val="1610903"/>
              <a:satOff val="-4623"/>
              <a:lumOff val="-74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595420-5B18-4459-B239-2EFE84FBB89E}">
      <dsp:nvSpPr>
        <dsp:cNvPr id="0" name=""/>
        <dsp:cNvSpPr/>
      </dsp:nvSpPr>
      <dsp:spPr>
        <a:xfrm>
          <a:off x="0" y="1088534"/>
          <a:ext cx="6830568" cy="1087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a:t>Treat all learners equitably</a:t>
          </a:r>
          <a:endParaRPr lang="en-US" sz="2100" kern="1200"/>
        </a:p>
      </dsp:txBody>
      <dsp:txXfrm>
        <a:off x="0" y="1088534"/>
        <a:ext cx="6830568" cy="1087870"/>
      </dsp:txXfrm>
    </dsp:sp>
    <dsp:sp modelId="{BAED6933-463F-4AC9-871F-5A53523F6820}">
      <dsp:nvSpPr>
        <dsp:cNvPr id="0" name=""/>
        <dsp:cNvSpPr/>
      </dsp:nvSpPr>
      <dsp:spPr>
        <a:xfrm>
          <a:off x="0" y="2176404"/>
          <a:ext cx="6830568" cy="0"/>
        </a:xfrm>
        <a:prstGeom prst="line">
          <a:avLst/>
        </a:prstGeom>
        <a:solidFill>
          <a:schemeClr val="accent2">
            <a:hueOff val="3221806"/>
            <a:satOff val="-9246"/>
            <a:lumOff val="-14805"/>
            <a:alphaOff val="0"/>
          </a:schemeClr>
        </a:solidFill>
        <a:ln w="19050" cap="flat" cmpd="sng" algn="ctr">
          <a:solidFill>
            <a:schemeClr val="accent2">
              <a:hueOff val="3221806"/>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F1FA53-CE2B-43E0-9A13-A24DCEFAF946}">
      <dsp:nvSpPr>
        <dsp:cNvPr id="0" name=""/>
        <dsp:cNvSpPr/>
      </dsp:nvSpPr>
      <dsp:spPr>
        <a:xfrm>
          <a:off x="0" y="2176404"/>
          <a:ext cx="6830568" cy="1087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a:t>Ensure that resources that supplement teaching sessions are presented in an effective format for learning  </a:t>
          </a:r>
          <a:endParaRPr lang="en-US" sz="2100" kern="1200"/>
        </a:p>
      </dsp:txBody>
      <dsp:txXfrm>
        <a:off x="0" y="2176404"/>
        <a:ext cx="6830568" cy="1087870"/>
      </dsp:txXfrm>
    </dsp:sp>
    <dsp:sp modelId="{23CE5F33-D31F-4E2B-AB0A-491E15ED059C}">
      <dsp:nvSpPr>
        <dsp:cNvPr id="0" name=""/>
        <dsp:cNvSpPr/>
      </dsp:nvSpPr>
      <dsp:spPr>
        <a:xfrm>
          <a:off x="0" y="3264275"/>
          <a:ext cx="6830568" cy="0"/>
        </a:xfrm>
        <a:prstGeom prst="line">
          <a:avLst/>
        </a:prstGeom>
        <a:solidFill>
          <a:schemeClr val="accent2">
            <a:hueOff val="4832709"/>
            <a:satOff val="-13870"/>
            <a:lumOff val="-22207"/>
            <a:alphaOff val="0"/>
          </a:schemeClr>
        </a:solidFill>
        <a:ln w="19050" cap="flat" cmpd="sng" algn="ctr">
          <a:solidFill>
            <a:schemeClr val="accent2">
              <a:hueOff val="4832709"/>
              <a:satOff val="-13870"/>
              <a:lumOff val="-222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F60D02-BEED-4BB8-A890-CB63256C0C7C}">
      <dsp:nvSpPr>
        <dsp:cNvPr id="0" name=""/>
        <dsp:cNvSpPr/>
      </dsp:nvSpPr>
      <dsp:spPr>
        <a:xfrm>
          <a:off x="0" y="3264275"/>
          <a:ext cx="6830568" cy="1087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Provide timely feedback with constructive suggestions for improvement</a:t>
          </a:r>
          <a:endParaRPr lang="en-US" sz="2100" kern="1200" dirty="0"/>
        </a:p>
      </dsp:txBody>
      <dsp:txXfrm>
        <a:off x="0" y="3264275"/>
        <a:ext cx="6830568" cy="1087870"/>
      </dsp:txXfrm>
    </dsp:sp>
    <dsp:sp modelId="{76F2AFD0-ED09-4C7C-AAD3-5650C70DFCD7}">
      <dsp:nvSpPr>
        <dsp:cNvPr id="0" name=""/>
        <dsp:cNvSpPr/>
      </dsp:nvSpPr>
      <dsp:spPr>
        <a:xfrm>
          <a:off x="0" y="4352145"/>
          <a:ext cx="6830568" cy="0"/>
        </a:xfrm>
        <a:prstGeom prst="line">
          <a:avLst/>
        </a:prstGeom>
        <a:solidFill>
          <a:schemeClr val="accent2">
            <a:hueOff val="6443612"/>
            <a:satOff val="-18493"/>
            <a:lumOff val="-29609"/>
            <a:alphaOff val="0"/>
          </a:schemeClr>
        </a:solidFill>
        <a:ln w="19050" cap="flat" cmpd="sng" algn="ctr">
          <a:solidFill>
            <a:schemeClr val="accent2">
              <a:hueOff val="6443612"/>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578BCA-32AE-4BD1-BCF4-78B4CD7BBBF4}">
      <dsp:nvSpPr>
        <dsp:cNvPr id="0" name=""/>
        <dsp:cNvSpPr/>
      </dsp:nvSpPr>
      <dsp:spPr>
        <a:xfrm>
          <a:off x="0" y="4352145"/>
          <a:ext cx="6830568" cy="1087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a:t>Rarely, clinical responsibilities may cause changes in schedules at the last minute. </a:t>
          </a:r>
          <a:endParaRPr lang="en-US" sz="2100" kern="1200"/>
        </a:p>
      </dsp:txBody>
      <dsp:txXfrm>
        <a:off x="0" y="4352145"/>
        <a:ext cx="6830568" cy="108787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15581-3834-481A-A632-FEACF014F6EC}">
      <dsp:nvSpPr>
        <dsp:cNvPr id="0" name=""/>
        <dsp:cNvSpPr/>
      </dsp:nvSpPr>
      <dsp:spPr>
        <a:xfrm>
          <a:off x="1953914" y="5292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606C52-B5AE-46CC-B623-C1C5E6501715}">
      <dsp:nvSpPr>
        <dsp:cNvPr id="0" name=""/>
        <dsp:cNvSpPr/>
      </dsp:nvSpPr>
      <dsp:spPr>
        <a:xfrm>
          <a:off x="765914" y="294351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CA" sz="1400" kern="1200"/>
            <a:t>Clarifies the reason for seeking medical attention</a:t>
          </a:r>
          <a:endParaRPr lang="en-US" sz="1400" kern="1200"/>
        </a:p>
      </dsp:txBody>
      <dsp:txXfrm>
        <a:off x="765914" y="2943510"/>
        <a:ext cx="4320000" cy="720000"/>
      </dsp:txXfrm>
    </dsp:sp>
    <dsp:sp modelId="{8CC96B22-BE9E-45E5-8E66-59C03170884C}">
      <dsp:nvSpPr>
        <dsp:cNvPr id="0" name=""/>
        <dsp:cNvSpPr/>
      </dsp:nvSpPr>
      <dsp:spPr>
        <a:xfrm>
          <a:off x="7029914" y="5292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536802-1D93-45C7-AA99-F22CE7E1EF32}">
      <dsp:nvSpPr>
        <dsp:cNvPr id="0" name=""/>
        <dsp:cNvSpPr/>
      </dsp:nvSpPr>
      <dsp:spPr>
        <a:xfrm>
          <a:off x="5841914" y="294351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CA" sz="1400" kern="1200"/>
            <a:t>A detailed description of the patient’s problem(s), delineating the presenting symptoms), and documenting the </a:t>
          </a:r>
          <a:r>
            <a:rPr lang="en-CA" sz="1400" u="sng" kern="1200"/>
            <a:t>core dimensions </a:t>
          </a:r>
          <a:r>
            <a:rPr lang="en-CA" sz="1400" kern="1200"/>
            <a:t>of any complaint…….. </a:t>
          </a:r>
          <a:endParaRPr lang="en-US" sz="1400" kern="1200"/>
        </a:p>
      </dsp:txBody>
      <dsp:txXfrm>
        <a:off x="5841914" y="2943510"/>
        <a:ext cx="4320000" cy="7200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68FEFA-5B2F-4DBF-B111-F085EC878414}">
      <dsp:nvSpPr>
        <dsp:cNvPr id="0" name=""/>
        <dsp:cNvSpPr/>
      </dsp:nvSpPr>
      <dsp:spPr>
        <a:xfrm>
          <a:off x="2970638" y="513191"/>
          <a:ext cx="395451" cy="91440"/>
        </a:xfrm>
        <a:custGeom>
          <a:avLst/>
          <a:gdLst/>
          <a:ahLst/>
          <a:cxnLst/>
          <a:rect l="0" t="0" r="0" b="0"/>
          <a:pathLst>
            <a:path>
              <a:moveTo>
                <a:pt x="0" y="45720"/>
              </a:moveTo>
              <a:lnTo>
                <a:pt x="395451" y="45720"/>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57713" y="556779"/>
        <a:ext cx="21302" cy="4264"/>
      </dsp:txXfrm>
    </dsp:sp>
    <dsp:sp modelId="{DF512AC2-3B8A-4B75-B45E-28C3A6ED76B3}">
      <dsp:nvSpPr>
        <dsp:cNvPr id="0" name=""/>
        <dsp:cNvSpPr/>
      </dsp:nvSpPr>
      <dsp:spPr>
        <a:xfrm>
          <a:off x="1120039" y="3192"/>
          <a:ext cx="1852398" cy="111143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769" tIns="95278" rIns="90769" bIns="95278" numCol="1" spcCol="1270" anchor="ctr" anchorCtr="0">
          <a:noAutofit/>
        </a:bodyPr>
        <a:lstStyle/>
        <a:p>
          <a:pPr marL="0" lvl="0" indent="0" algn="ctr" defTabSz="533400">
            <a:lnSpc>
              <a:spcPct val="90000"/>
            </a:lnSpc>
            <a:spcBef>
              <a:spcPct val="0"/>
            </a:spcBef>
            <a:spcAft>
              <a:spcPct val="35000"/>
            </a:spcAft>
            <a:buNone/>
          </a:pPr>
          <a:r>
            <a:rPr lang="en-CA" sz="1200" kern="1200"/>
            <a:t>Site - where is the symptom, localized/diffuse. Some may not be (dyspnea)</a:t>
          </a:r>
          <a:endParaRPr lang="en-US" sz="1200" kern="1200"/>
        </a:p>
      </dsp:txBody>
      <dsp:txXfrm>
        <a:off x="1120039" y="3192"/>
        <a:ext cx="1852398" cy="1111439"/>
      </dsp:txXfrm>
    </dsp:sp>
    <dsp:sp modelId="{3617BD7B-415D-4CBE-A6FC-4A1725E2384C}">
      <dsp:nvSpPr>
        <dsp:cNvPr id="0" name=""/>
        <dsp:cNvSpPr/>
      </dsp:nvSpPr>
      <dsp:spPr>
        <a:xfrm>
          <a:off x="5249088" y="513191"/>
          <a:ext cx="395451" cy="91440"/>
        </a:xfrm>
        <a:custGeom>
          <a:avLst/>
          <a:gdLst/>
          <a:ahLst/>
          <a:cxnLst/>
          <a:rect l="0" t="0" r="0" b="0"/>
          <a:pathLst>
            <a:path>
              <a:moveTo>
                <a:pt x="0" y="45720"/>
              </a:moveTo>
              <a:lnTo>
                <a:pt x="395451" y="45720"/>
              </a:lnTo>
            </a:path>
          </a:pathLst>
        </a:custGeom>
        <a:noFill/>
        <a:ln w="12700" cap="flat" cmpd="sng" algn="ctr">
          <a:solidFill>
            <a:schemeClr val="accent5">
              <a:hueOff val="-1736021"/>
              <a:satOff val="-118"/>
              <a:lumOff val="28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36163" y="556779"/>
        <a:ext cx="21302" cy="4264"/>
      </dsp:txXfrm>
    </dsp:sp>
    <dsp:sp modelId="{1E4E3E93-E9B9-45FE-BF35-A3CF44B72439}">
      <dsp:nvSpPr>
        <dsp:cNvPr id="0" name=""/>
        <dsp:cNvSpPr/>
      </dsp:nvSpPr>
      <dsp:spPr>
        <a:xfrm>
          <a:off x="3398490" y="3192"/>
          <a:ext cx="1852398" cy="1111439"/>
        </a:xfrm>
        <a:prstGeom prst="rect">
          <a:avLst/>
        </a:prstGeom>
        <a:solidFill>
          <a:schemeClr val="accent5">
            <a:hueOff val="-1519019"/>
            <a:satOff val="-103"/>
            <a:lumOff val="24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769" tIns="95278" rIns="90769" bIns="95278" numCol="1" spcCol="1270" anchor="ctr" anchorCtr="0">
          <a:noAutofit/>
        </a:bodyPr>
        <a:lstStyle/>
        <a:p>
          <a:pPr marL="0" lvl="0" indent="0" algn="ctr" defTabSz="533400">
            <a:lnSpc>
              <a:spcPct val="90000"/>
            </a:lnSpc>
            <a:spcBef>
              <a:spcPct val="0"/>
            </a:spcBef>
            <a:spcAft>
              <a:spcPct val="35000"/>
            </a:spcAft>
            <a:buNone/>
          </a:pPr>
          <a:r>
            <a:rPr lang="en-CA" sz="1200" kern="1200"/>
            <a:t>Onset (acuity matters – hyperacute/acute/subacute/chronic) </a:t>
          </a:r>
          <a:endParaRPr lang="en-US" sz="1200" kern="1200"/>
        </a:p>
      </dsp:txBody>
      <dsp:txXfrm>
        <a:off x="3398490" y="3192"/>
        <a:ext cx="1852398" cy="1111439"/>
      </dsp:txXfrm>
    </dsp:sp>
    <dsp:sp modelId="{5A11843E-6B1E-4F31-A50C-1179063E7644}">
      <dsp:nvSpPr>
        <dsp:cNvPr id="0" name=""/>
        <dsp:cNvSpPr/>
      </dsp:nvSpPr>
      <dsp:spPr>
        <a:xfrm>
          <a:off x="7527538" y="513191"/>
          <a:ext cx="395451" cy="91440"/>
        </a:xfrm>
        <a:custGeom>
          <a:avLst/>
          <a:gdLst/>
          <a:ahLst/>
          <a:cxnLst/>
          <a:rect l="0" t="0" r="0" b="0"/>
          <a:pathLst>
            <a:path>
              <a:moveTo>
                <a:pt x="0" y="45720"/>
              </a:moveTo>
              <a:lnTo>
                <a:pt x="395451" y="45720"/>
              </a:lnTo>
            </a:path>
          </a:pathLst>
        </a:custGeom>
        <a:noFill/>
        <a:ln w="12700" cap="flat" cmpd="sng" algn="ctr">
          <a:solidFill>
            <a:schemeClr val="accent5">
              <a:hueOff val="-3472043"/>
              <a:satOff val="-236"/>
              <a:lumOff val="56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714613" y="556779"/>
        <a:ext cx="21302" cy="4264"/>
      </dsp:txXfrm>
    </dsp:sp>
    <dsp:sp modelId="{FA2923CD-7854-47DC-AB34-2DD08046E417}">
      <dsp:nvSpPr>
        <dsp:cNvPr id="0" name=""/>
        <dsp:cNvSpPr/>
      </dsp:nvSpPr>
      <dsp:spPr>
        <a:xfrm>
          <a:off x="5676940" y="3192"/>
          <a:ext cx="1852398" cy="1111439"/>
        </a:xfrm>
        <a:prstGeom prst="rect">
          <a:avLst/>
        </a:prstGeom>
        <a:solidFill>
          <a:schemeClr val="accent5">
            <a:hueOff val="-3038037"/>
            <a:satOff val="-207"/>
            <a:lumOff val="49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769" tIns="95278" rIns="90769" bIns="95278" numCol="1" spcCol="1270" anchor="ctr" anchorCtr="0">
          <a:noAutofit/>
        </a:bodyPr>
        <a:lstStyle/>
        <a:p>
          <a:pPr marL="0" lvl="0" indent="0" algn="ctr" defTabSz="533400">
            <a:lnSpc>
              <a:spcPct val="90000"/>
            </a:lnSpc>
            <a:spcBef>
              <a:spcPct val="0"/>
            </a:spcBef>
            <a:spcAft>
              <a:spcPct val="35000"/>
            </a:spcAft>
            <a:buNone/>
          </a:pPr>
          <a:r>
            <a:rPr lang="en-CA" sz="1200" kern="1200"/>
            <a:t>Character – what does it mean when you say…sharp/dull/stabbing/boring/pressure like</a:t>
          </a:r>
          <a:endParaRPr lang="en-US" sz="1200" kern="1200"/>
        </a:p>
      </dsp:txBody>
      <dsp:txXfrm>
        <a:off x="5676940" y="3192"/>
        <a:ext cx="1852398" cy="1111439"/>
      </dsp:txXfrm>
    </dsp:sp>
    <dsp:sp modelId="{66F41D3C-5C63-4725-9776-10AF3EF2D08E}">
      <dsp:nvSpPr>
        <dsp:cNvPr id="0" name=""/>
        <dsp:cNvSpPr/>
      </dsp:nvSpPr>
      <dsp:spPr>
        <a:xfrm>
          <a:off x="2046239" y="1112831"/>
          <a:ext cx="6835350" cy="395451"/>
        </a:xfrm>
        <a:custGeom>
          <a:avLst/>
          <a:gdLst/>
          <a:ahLst/>
          <a:cxnLst/>
          <a:rect l="0" t="0" r="0" b="0"/>
          <a:pathLst>
            <a:path>
              <a:moveTo>
                <a:pt x="6835350" y="0"/>
              </a:moveTo>
              <a:lnTo>
                <a:pt x="6835350" y="214825"/>
              </a:lnTo>
              <a:lnTo>
                <a:pt x="0" y="214825"/>
              </a:lnTo>
              <a:lnTo>
                <a:pt x="0" y="395451"/>
              </a:lnTo>
            </a:path>
          </a:pathLst>
        </a:custGeom>
        <a:noFill/>
        <a:ln w="12700" cap="flat" cmpd="sng" algn="ctr">
          <a:solidFill>
            <a:schemeClr val="accent5">
              <a:hueOff val="-5208064"/>
              <a:satOff val="-354"/>
              <a:lumOff val="84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92699" y="1308424"/>
        <a:ext cx="342430" cy="4264"/>
      </dsp:txXfrm>
    </dsp:sp>
    <dsp:sp modelId="{78882454-35CE-4342-BC9D-79FABF27F1F7}">
      <dsp:nvSpPr>
        <dsp:cNvPr id="0" name=""/>
        <dsp:cNvSpPr/>
      </dsp:nvSpPr>
      <dsp:spPr>
        <a:xfrm>
          <a:off x="7955390" y="3192"/>
          <a:ext cx="1852398" cy="1111439"/>
        </a:xfrm>
        <a:prstGeom prst="rect">
          <a:avLst/>
        </a:prstGeom>
        <a:solidFill>
          <a:schemeClr val="accent5">
            <a:hueOff val="-4557056"/>
            <a:satOff val="-310"/>
            <a:lumOff val="73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769" tIns="95278" rIns="90769" bIns="95278" numCol="1" spcCol="1270" anchor="ctr" anchorCtr="0">
          <a:noAutofit/>
        </a:bodyPr>
        <a:lstStyle/>
        <a:p>
          <a:pPr marL="0" lvl="0" indent="0" algn="ctr" defTabSz="533400">
            <a:lnSpc>
              <a:spcPct val="90000"/>
            </a:lnSpc>
            <a:spcBef>
              <a:spcPct val="0"/>
            </a:spcBef>
            <a:spcAft>
              <a:spcPct val="35000"/>
            </a:spcAft>
            <a:buNone/>
          </a:pPr>
          <a:r>
            <a:rPr lang="en-CA" sz="1200" kern="1200"/>
            <a:t>Radiation – e.g. pericarditis</a:t>
          </a:r>
          <a:endParaRPr lang="en-US" sz="1200" kern="1200"/>
        </a:p>
      </dsp:txBody>
      <dsp:txXfrm>
        <a:off x="7955390" y="3192"/>
        <a:ext cx="1852398" cy="1111439"/>
      </dsp:txXfrm>
    </dsp:sp>
    <dsp:sp modelId="{8DCDF12F-146C-4389-8B6B-EF15F01D35AB}">
      <dsp:nvSpPr>
        <dsp:cNvPr id="0" name=""/>
        <dsp:cNvSpPr/>
      </dsp:nvSpPr>
      <dsp:spPr>
        <a:xfrm>
          <a:off x="2970638" y="2050682"/>
          <a:ext cx="395451" cy="91440"/>
        </a:xfrm>
        <a:custGeom>
          <a:avLst/>
          <a:gdLst/>
          <a:ahLst/>
          <a:cxnLst/>
          <a:rect l="0" t="0" r="0" b="0"/>
          <a:pathLst>
            <a:path>
              <a:moveTo>
                <a:pt x="0" y="45720"/>
              </a:moveTo>
              <a:lnTo>
                <a:pt x="395451" y="45720"/>
              </a:lnTo>
            </a:path>
          </a:pathLst>
        </a:custGeom>
        <a:noFill/>
        <a:ln w="12700" cap="flat" cmpd="sng" algn="ctr">
          <a:solidFill>
            <a:schemeClr val="accent5">
              <a:hueOff val="-6944086"/>
              <a:satOff val="-472"/>
              <a:lumOff val="112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57713" y="2094270"/>
        <a:ext cx="21302" cy="4264"/>
      </dsp:txXfrm>
    </dsp:sp>
    <dsp:sp modelId="{E5CA16CD-A0F1-42A7-8FB9-ED4FD9C39056}">
      <dsp:nvSpPr>
        <dsp:cNvPr id="0" name=""/>
        <dsp:cNvSpPr/>
      </dsp:nvSpPr>
      <dsp:spPr>
        <a:xfrm>
          <a:off x="1120039" y="1540682"/>
          <a:ext cx="1852398" cy="1111439"/>
        </a:xfrm>
        <a:prstGeom prst="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769" tIns="95278" rIns="90769" bIns="95278" numCol="1" spcCol="1270" anchor="ctr" anchorCtr="0">
          <a:noAutofit/>
        </a:bodyPr>
        <a:lstStyle/>
        <a:p>
          <a:pPr marL="0" lvl="0" indent="0" algn="ctr" defTabSz="533400">
            <a:lnSpc>
              <a:spcPct val="90000"/>
            </a:lnSpc>
            <a:spcBef>
              <a:spcPct val="0"/>
            </a:spcBef>
            <a:spcAft>
              <a:spcPct val="35000"/>
            </a:spcAft>
            <a:buNone/>
          </a:pPr>
          <a:r>
            <a:rPr lang="en-CA" sz="1200" kern="1200" dirty="0"/>
            <a:t>Alleviating factors </a:t>
          </a:r>
          <a:endParaRPr lang="en-US" sz="1200" kern="1200" dirty="0"/>
        </a:p>
      </dsp:txBody>
      <dsp:txXfrm>
        <a:off x="1120039" y="1540682"/>
        <a:ext cx="1852398" cy="1111439"/>
      </dsp:txXfrm>
    </dsp:sp>
    <dsp:sp modelId="{D11414E9-2811-4E30-9930-2B5221AB21B1}">
      <dsp:nvSpPr>
        <dsp:cNvPr id="0" name=""/>
        <dsp:cNvSpPr/>
      </dsp:nvSpPr>
      <dsp:spPr>
        <a:xfrm>
          <a:off x="5249088" y="2050682"/>
          <a:ext cx="395451" cy="91440"/>
        </a:xfrm>
        <a:custGeom>
          <a:avLst/>
          <a:gdLst/>
          <a:ahLst/>
          <a:cxnLst/>
          <a:rect l="0" t="0" r="0" b="0"/>
          <a:pathLst>
            <a:path>
              <a:moveTo>
                <a:pt x="0" y="45720"/>
              </a:moveTo>
              <a:lnTo>
                <a:pt x="395451" y="45720"/>
              </a:lnTo>
            </a:path>
          </a:pathLst>
        </a:custGeom>
        <a:noFill/>
        <a:ln w="12700" cap="flat" cmpd="sng" algn="ctr">
          <a:solidFill>
            <a:schemeClr val="accent5">
              <a:hueOff val="-8680107"/>
              <a:satOff val="-590"/>
              <a:lumOff val="140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36163" y="2094270"/>
        <a:ext cx="21302" cy="4264"/>
      </dsp:txXfrm>
    </dsp:sp>
    <dsp:sp modelId="{6B4DA43B-1583-4549-8305-C641BBE06390}">
      <dsp:nvSpPr>
        <dsp:cNvPr id="0" name=""/>
        <dsp:cNvSpPr/>
      </dsp:nvSpPr>
      <dsp:spPr>
        <a:xfrm>
          <a:off x="3398490" y="1540682"/>
          <a:ext cx="1852398" cy="1111439"/>
        </a:xfrm>
        <a:prstGeom prst="rect">
          <a:avLst/>
        </a:prstGeom>
        <a:solidFill>
          <a:schemeClr val="accent5">
            <a:hueOff val="-7595094"/>
            <a:satOff val="-516"/>
            <a:lumOff val="122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769" tIns="95278" rIns="90769" bIns="95278" numCol="1" spcCol="1270" anchor="ctr" anchorCtr="0">
          <a:noAutofit/>
        </a:bodyPr>
        <a:lstStyle/>
        <a:p>
          <a:pPr marL="0" lvl="0" indent="0" algn="ctr" defTabSz="533400">
            <a:lnSpc>
              <a:spcPct val="90000"/>
            </a:lnSpc>
            <a:spcBef>
              <a:spcPct val="0"/>
            </a:spcBef>
            <a:spcAft>
              <a:spcPct val="35000"/>
            </a:spcAft>
            <a:buNone/>
          </a:pPr>
          <a:r>
            <a:rPr lang="en-CA" sz="1200" kern="1200"/>
            <a:t>Timing</a:t>
          </a:r>
          <a:endParaRPr lang="en-US" sz="1200" kern="1200"/>
        </a:p>
      </dsp:txBody>
      <dsp:txXfrm>
        <a:off x="3398490" y="1540682"/>
        <a:ext cx="1852398" cy="1111439"/>
      </dsp:txXfrm>
    </dsp:sp>
    <dsp:sp modelId="{BC990E83-FF3A-46B8-A25E-3EFAE78531D7}">
      <dsp:nvSpPr>
        <dsp:cNvPr id="0" name=""/>
        <dsp:cNvSpPr/>
      </dsp:nvSpPr>
      <dsp:spPr>
        <a:xfrm>
          <a:off x="7527538" y="2050682"/>
          <a:ext cx="395451" cy="91440"/>
        </a:xfrm>
        <a:custGeom>
          <a:avLst/>
          <a:gdLst/>
          <a:ahLst/>
          <a:cxnLst/>
          <a:rect l="0" t="0" r="0" b="0"/>
          <a:pathLst>
            <a:path>
              <a:moveTo>
                <a:pt x="0" y="45720"/>
              </a:moveTo>
              <a:lnTo>
                <a:pt x="395451" y="45720"/>
              </a:lnTo>
            </a:path>
          </a:pathLst>
        </a:custGeom>
        <a:noFill/>
        <a:ln w="12700" cap="flat" cmpd="sng" algn="ctr">
          <a:solidFill>
            <a:schemeClr val="accent5">
              <a:hueOff val="-10416129"/>
              <a:satOff val="-708"/>
              <a:lumOff val="168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714613" y="2094270"/>
        <a:ext cx="21302" cy="4264"/>
      </dsp:txXfrm>
    </dsp:sp>
    <dsp:sp modelId="{202B6E72-A7E7-4FA7-B615-41EB99D98D1C}">
      <dsp:nvSpPr>
        <dsp:cNvPr id="0" name=""/>
        <dsp:cNvSpPr/>
      </dsp:nvSpPr>
      <dsp:spPr>
        <a:xfrm>
          <a:off x="5676940" y="1540682"/>
          <a:ext cx="1852398" cy="1111439"/>
        </a:xfrm>
        <a:prstGeom prst="rect">
          <a:avLst/>
        </a:prstGeom>
        <a:solidFill>
          <a:schemeClr val="accent5">
            <a:hueOff val="-9114112"/>
            <a:satOff val="-620"/>
            <a:lumOff val="147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769" tIns="95278" rIns="90769" bIns="95278" numCol="1" spcCol="1270" anchor="ctr" anchorCtr="0">
          <a:noAutofit/>
        </a:bodyPr>
        <a:lstStyle/>
        <a:p>
          <a:pPr marL="0" lvl="0" indent="0" algn="ctr" defTabSz="533400">
            <a:lnSpc>
              <a:spcPct val="90000"/>
            </a:lnSpc>
            <a:spcBef>
              <a:spcPct val="0"/>
            </a:spcBef>
            <a:spcAft>
              <a:spcPct val="35000"/>
            </a:spcAft>
            <a:buNone/>
          </a:pPr>
          <a:r>
            <a:rPr lang="en-CA" sz="1200" kern="1200"/>
            <a:t>Exacerbating factors – what makes it worse</a:t>
          </a:r>
          <a:endParaRPr lang="en-US" sz="1200" kern="1200"/>
        </a:p>
      </dsp:txBody>
      <dsp:txXfrm>
        <a:off x="5676940" y="1540682"/>
        <a:ext cx="1852398" cy="1111439"/>
      </dsp:txXfrm>
    </dsp:sp>
    <dsp:sp modelId="{8ED26916-70E1-4AAC-AE32-308B7FFC5CD4}">
      <dsp:nvSpPr>
        <dsp:cNvPr id="0" name=""/>
        <dsp:cNvSpPr/>
      </dsp:nvSpPr>
      <dsp:spPr>
        <a:xfrm>
          <a:off x="2046239" y="2650322"/>
          <a:ext cx="6835350" cy="395451"/>
        </a:xfrm>
        <a:custGeom>
          <a:avLst/>
          <a:gdLst/>
          <a:ahLst/>
          <a:cxnLst/>
          <a:rect l="0" t="0" r="0" b="0"/>
          <a:pathLst>
            <a:path>
              <a:moveTo>
                <a:pt x="6835350" y="0"/>
              </a:moveTo>
              <a:lnTo>
                <a:pt x="6835350" y="214825"/>
              </a:lnTo>
              <a:lnTo>
                <a:pt x="0" y="214825"/>
              </a:lnTo>
              <a:lnTo>
                <a:pt x="0" y="395451"/>
              </a:lnTo>
            </a:path>
          </a:pathLst>
        </a:custGeom>
        <a:noFill/>
        <a:ln w="12700" cap="flat" cmpd="sng" algn="ctr">
          <a:solidFill>
            <a:schemeClr val="accent5">
              <a:hueOff val="-12152150"/>
              <a:satOff val="-826"/>
              <a:lumOff val="196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92699" y="2845915"/>
        <a:ext cx="342430" cy="4264"/>
      </dsp:txXfrm>
    </dsp:sp>
    <dsp:sp modelId="{066F119A-5FC4-45D7-AFF7-19DD653B6455}">
      <dsp:nvSpPr>
        <dsp:cNvPr id="0" name=""/>
        <dsp:cNvSpPr/>
      </dsp:nvSpPr>
      <dsp:spPr>
        <a:xfrm>
          <a:off x="7955390" y="1540682"/>
          <a:ext cx="1852398" cy="1111439"/>
        </a:xfrm>
        <a:prstGeom prst="rect">
          <a:avLst/>
        </a:prstGeom>
        <a:solidFill>
          <a:schemeClr val="accent5">
            <a:hueOff val="-10633130"/>
            <a:satOff val="-723"/>
            <a:lumOff val="171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769" tIns="95278" rIns="90769" bIns="95278" numCol="1" spcCol="1270" anchor="ctr" anchorCtr="0">
          <a:noAutofit/>
        </a:bodyPr>
        <a:lstStyle/>
        <a:p>
          <a:pPr marL="0" lvl="0" indent="0" algn="ctr" defTabSz="533400">
            <a:lnSpc>
              <a:spcPct val="90000"/>
            </a:lnSpc>
            <a:spcBef>
              <a:spcPct val="0"/>
            </a:spcBef>
            <a:spcAft>
              <a:spcPct val="35000"/>
            </a:spcAft>
            <a:buNone/>
          </a:pPr>
          <a:r>
            <a:rPr lang="en-CA" sz="1200" kern="1200"/>
            <a:t>Severity  - how bad is it ?</a:t>
          </a:r>
          <a:endParaRPr lang="en-US" sz="1200" kern="1200"/>
        </a:p>
      </dsp:txBody>
      <dsp:txXfrm>
        <a:off x="7955390" y="1540682"/>
        <a:ext cx="1852398" cy="1111439"/>
      </dsp:txXfrm>
    </dsp:sp>
    <dsp:sp modelId="{AD29FAAB-DA56-4D2B-97E1-2E376D659169}">
      <dsp:nvSpPr>
        <dsp:cNvPr id="0" name=""/>
        <dsp:cNvSpPr/>
      </dsp:nvSpPr>
      <dsp:spPr>
        <a:xfrm>
          <a:off x="1120039" y="3078173"/>
          <a:ext cx="1852398" cy="1111439"/>
        </a:xfrm>
        <a:prstGeom prst="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769" tIns="95278" rIns="90769" bIns="95278" numCol="1" spcCol="1270" anchor="ctr" anchorCtr="0">
          <a:noAutofit/>
        </a:bodyPr>
        <a:lstStyle/>
        <a:p>
          <a:pPr marL="0" lvl="0" indent="0" algn="ctr" defTabSz="533400">
            <a:lnSpc>
              <a:spcPct val="90000"/>
            </a:lnSpc>
            <a:spcBef>
              <a:spcPct val="0"/>
            </a:spcBef>
            <a:spcAft>
              <a:spcPct val="35000"/>
            </a:spcAft>
            <a:buNone/>
          </a:pPr>
          <a:r>
            <a:rPr lang="en-CA" sz="1200" kern="1200" dirty="0"/>
            <a:t>Associated symptoms – though one symptom may provide the clue, it is usually a constellation of symptoms that reliably suggest a diagnosis </a:t>
          </a:r>
          <a:endParaRPr lang="en-US" sz="1200" kern="1200" dirty="0"/>
        </a:p>
      </dsp:txBody>
      <dsp:txXfrm>
        <a:off x="1120039" y="3078173"/>
        <a:ext cx="1852398" cy="111143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91BA6-8DDB-4F84-BC2A-DCF0154709A6}">
      <dsp:nvSpPr>
        <dsp:cNvPr id="0" name=""/>
        <dsp:cNvSpPr/>
      </dsp:nvSpPr>
      <dsp:spPr>
        <a:xfrm>
          <a:off x="0" y="2530579"/>
          <a:ext cx="10927829" cy="166033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CA" sz="3100" b="1" kern="1200"/>
            <a:t>FIFE mnemonic</a:t>
          </a:r>
          <a:endParaRPr lang="en-US" sz="3100" kern="1200"/>
        </a:p>
      </dsp:txBody>
      <dsp:txXfrm>
        <a:off x="0" y="2530579"/>
        <a:ext cx="10927829" cy="896580"/>
      </dsp:txXfrm>
    </dsp:sp>
    <dsp:sp modelId="{62F8B48F-8F74-4851-8515-44C734D1B74B}">
      <dsp:nvSpPr>
        <dsp:cNvPr id="0" name=""/>
        <dsp:cNvSpPr/>
      </dsp:nvSpPr>
      <dsp:spPr>
        <a:xfrm>
          <a:off x="0" y="3393953"/>
          <a:ext cx="2731957" cy="763753"/>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CA" sz="1700" b="1" kern="1200"/>
            <a:t>F</a:t>
          </a:r>
          <a:r>
            <a:rPr lang="en-CA" sz="1700" kern="1200"/>
            <a:t>unction – how is it affection their life?</a:t>
          </a:r>
          <a:endParaRPr lang="en-US" sz="1700" kern="1200"/>
        </a:p>
      </dsp:txBody>
      <dsp:txXfrm>
        <a:off x="0" y="3393953"/>
        <a:ext cx="2731957" cy="763753"/>
      </dsp:txXfrm>
    </dsp:sp>
    <dsp:sp modelId="{6D695752-9CA2-4078-8CCE-E008C745E423}">
      <dsp:nvSpPr>
        <dsp:cNvPr id="0" name=""/>
        <dsp:cNvSpPr/>
      </dsp:nvSpPr>
      <dsp:spPr>
        <a:xfrm>
          <a:off x="2731957" y="3393953"/>
          <a:ext cx="2731957" cy="763753"/>
        </a:xfrm>
        <a:prstGeom prst="rect">
          <a:avLst/>
        </a:prstGeom>
        <a:solidFill>
          <a:schemeClr val="accent2">
            <a:tint val="40000"/>
            <a:alpha val="90000"/>
            <a:hueOff val="2244908"/>
            <a:satOff val="-20744"/>
            <a:lumOff val="-2338"/>
            <a:alphaOff val="0"/>
          </a:schemeClr>
        </a:solidFill>
        <a:ln w="19050" cap="flat" cmpd="sng" algn="ctr">
          <a:solidFill>
            <a:schemeClr val="accent2">
              <a:tint val="40000"/>
              <a:alpha val="90000"/>
              <a:hueOff val="2244908"/>
              <a:satOff val="-20744"/>
              <a:lumOff val="-23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CA" sz="1700" b="1" kern="1200"/>
            <a:t>I</a:t>
          </a:r>
          <a:r>
            <a:rPr lang="en-CA" sz="1700" kern="1200"/>
            <a:t>deas – what do they think they have?</a:t>
          </a:r>
          <a:endParaRPr lang="en-US" sz="1700" kern="1200"/>
        </a:p>
      </dsp:txBody>
      <dsp:txXfrm>
        <a:off x="2731957" y="3393953"/>
        <a:ext cx="2731957" cy="763753"/>
      </dsp:txXfrm>
    </dsp:sp>
    <dsp:sp modelId="{526C6727-4524-4A8B-A107-CFA450061453}">
      <dsp:nvSpPr>
        <dsp:cNvPr id="0" name=""/>
        <dsp:cNvSpPr/>
      </dsp:nvSpPr>
      <dsp:spPr>
        <a:xfrm>
          <a:off x="5463914" y="3393953"/>
          <a:ext cx="2731957" cy="763753"/>
        </a:xfrm>
        <a:prstGeom prst="rect">
          <a:avLst/>
        </a:prstGeom>
        <a:solidFill>
          <a:schemeClr val="accent2">
            <a:tint val="40000"/>
            <a:alpha val="90000"/>
            <a:hueOff val="4489816"/>
            <a:satOff val="-41488"/>
            <a:lumOff val="-4677"/>
            <a:alphaOff val="0"/>
          </a:schemeClr>
        </a:solidFill>
        <a:ln w="19050" cap="flat" cmpd="sng" algn="ctr">
          <a:solidFill>
            <a:schemeClr val="accent2">
              <a:tint val="40000"/>
              <a:alpha val="90000"/>
              <a:hueOff val="4489816"/>
              <a:satOff val="-41488"/>
              <a:lumOff val="-46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CA" sz="1700" b="1" kern="1200"/>
            <a:t>F</a:t>
          </a:r>
          <a:r>
            <a:rPr lang="en-CA" sz="1700" kern="1200"/>
            <a:t>ears – is there anything they are particularly afraid of?</a:t>
          </a:r>
          <a:endParaRPr lang="en-US" sz="1700" kern="1200"/>
        </a:p>
      </dsp:txBody>
      <dsp:txXfrm>
        <a:off x="5463914" y="3393953"/>
        <a:ext cx="2731957" cy="763753"/>
      </dsp:txXfrm>
    </dsp:sp>
    <dsp:sp modelId="{69BAD244-5AE8-4740-A71F-B06AA3CE740A}">
      <dsp:nvSpPr>
        <dsp:cNvPr id="0" name=""/>
        <dsp:cNvSpPr/>
      </dsp:nvSpPr>
      <dsp:spPr>
        <a:xfrm>
          <a:off x="8195871" y="3393953"/>
          <a:ext cx="2731957" cy="763753"/>
        </a:xfrm>
        <a:prstGeom prst="rect">
          <a:avLst/>
        </a:prstGeom>
        <a:solidFill>
          <a:schemeClr val="accent2">
            <a:tint val="40000"/>
            <a:alpha val="90000"/>
            <a:hueOff val="6734724"/>
            <a:satOff val="-62232"/>
            <a:lumOff val="-7015"/>
            <a:alphaOff val="0"/>
          </a:schemeClr>
        </a:solidFill>
        <a:ln w="19050" cap="flat" cmpd="sng" algn="ctr">
          <a:solidFill>
            <a:schemeClr val="accent2">
              <a:tint val="40000"/>
              <a:alpha val="90000"/>
              <a:hueOff val="6734724"/>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CA" sz="1700" b="1" kern="1200"/>
            <a:t>E</a:t>
          </a:r>
          <a:r>
            <a:rPr lang="en-CA" sz="1700" kern="1200"/>
            <a:t>xpectations – what do they hope this visit will achieve?</a:t>
          </a:r>
          <a:endParaRPr lang="en-US" sz="1700" kern="1200"/>
        </a:p>
      </dsp:txBody>
      <dsp:txXfrm>
        <a:off x="8195871" y="3393953"/>
        <a:ext cx="2731957" cy="763753"/>
      </dsp:txXfrm>
    </dsp:sp>
    <dsp:sp modelId="{EEC48194-D22A-4475-A235-E2AC778D7657}">
      <dsp:nvSpPr>
        <dsp:cNvPr id="0" name=""/>
        <dsp:cNvSpPr/>
      </dsp:nvSpPr>
      <dsp:spPr>
        <a:xfrm rot="10800000">
          <a:off x="0" y="1890"/>
          <a:ext cx="10927829" cy="2553594"/>
        </a:xfrm>
        <a:prstGeom prst="upArrowCallout">
          <a:avLst/>
        </a:prstGeom>
        <a:solidFill>
          <a:schemeClr val="accent2">
            <a:hueOff val="6443612"/>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CA" sz="3100" kern="1200"/>
            <a:t>Assess the reason behind a patient’s visit and the specific aspect of the complaint they would like to address:</a:t>
          </a:r>
          <a:endParaRPr lang="en-US" sz="3100" kern="1200"/>
        </a:p>
      </dsp:txBody>
      <dsp:txXfrm rot="10800000">
        <a:off x="0" y="1890"/>
        <a:ext cx="10927829" cy="165924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F26BAA-A10E-43CC-B53C-DEC9FC12C5FD}">
      <dsp:nvSpPr>
        <dsp:cNvPr id="0" name=""/>
        <dsp:cNvSpPr/>
      </dsp:nvSpPr>
      <dsp:spPr>
        <a:xfrm>
          <a:off x="718664" y="453902"/>
          <a:ext cx="1955812" cy="1955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795AFC-843C-4B21-B2B2-4C34CD96CC7E}">
      <dsp:nvSpPr>
        <dsp:cNvPr id="0" name=""/>
        <dsp:cNvSpPr/>
      </dsp:nvSpPr>
      <dsp:spPr>
        <a:xfrm>
          <a:off x="1135476" y="870715"/>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38FA06-E4A0-4C68-887D-E5F053A5314F}">
      <dsp:nvSpPr>
        <dsp:cNvPr id="0" name=""/>
        <dsp:cNvSpPr/>
      </dsp:nvSpPr>
      <dsp:spPr>
        <a:xfrm>
          <a:off x="93445"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CA" sz="1200" kern="1200"/>
            <a:t>A list of current medications (prescription, non-prescription) and other therapies (herbal and dietary supplements)</a:t>
          </a:r>
          <a:endParaRPr lang="en-US" sz="1200" kern="1200"/>
        </a:p>
      </dsp:txBody>
      <dsp:txXfrm>
        <a:off x="93445" y="3018902"/>
        <a:ext cx="3206250" cy="720000"/>
      </dsp:txXfrm>
    </dsp:sp>
    <dsp:sp modelId="{6AA8982F-7980-440B-AB0A-E09E87E48BC6}">
      <dsp:nvSpPr>
        <dsp:cNvPr id="0" name=""/>
        <dsp:cNvSpPr/>
      </dsp:nvSpPr>
      <dsp:spPr>
        <a:xfrm>
          <a:off x="4486008" y="453902"/>
          <a:ext cx="1955812" cy="1955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B7C3CF-5DB6-4EBF-BEC0-536B9D157E37}">
      <dsp:nvSpPr>
        <dsp:cNvPr id="0" name=""/>
        <dsp:cNvSpPr/>
      </dsp:nvSpPr>
      <dsp:spPr>
        <a:xfrm>
          <a:off x="4902820" y="870715"/>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16FF5E-8E9F-45BA-AC45-7599016BEE95}">
      <dsp:nvSpPr>
        <dsp:cNvPr id="0" name=""/>
        <dsp:cNvSpPr/>
      </dsp:nvSpPr>
      <dsp:spPr>
        <a:xfrm>
          <a:off x="3860789"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CA" sz="1200" kern="1200"/>
            <a:t>Past treatments that have bearings on the present(chemo/radiation/steroids)</a:t>
          </a:r>
          <a:endParaRPr lang="en-US" sz="1200" kern="1200"/>
        </a:p>
      </dsp:txBody>
      <dsp:txXfrm>
        <a:off x="3860789" y="3018902"/>
        <a:ext cx="3206250" cy="720000"/>
      </dsp:txXfrm>
    </dsp:sp>
    <dsp:sp modelId="{6E0368D0-5A24-4E9C-9E46-FF5BF5782B8E}">
      <dsp:nvSpPr>
        <dsp:cNvPr id="0" name=""/>
        <dsp:cNvSpPr/>
      </dsp:nvSpPr>
      <dsp:spPr>
        <a:xfrm>
          <a:off x="8253352" y="453902"/>
          <a:ext cx="1955812" cy="1955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2A18C1-51B7-40DE-8DE6-9ED0B8B196EF}">
      <dsp:nvSpPr>
        <dsp:cNvPr id="0" name=""/>
        <dsp:cNvSpPr/>
      </dsp:nvSpPr>
      <dsp:spPr>
        <a:xfrm>
          <a:off x="8670164" y="870715"/>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219630-6453-4C3B-84AA-3D4A34C80CBC}">
      <dsp:nvSpPr>
        <dsp:cNvPr id="0" name=""/>
        <dsp:cNvSpPr/>
      </dsp:nvSpPr>
      <dsp:spPr>
        <a:xfrm>
          <a:off x="7628133"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CA" sz="1200" kern="1200"/>
            <a:t>A list of drug allergies and notation regarding the reaction</a:t>
          </a:r>
          <a:endParaRPr lang="en-US" sz="1200" kern="1200"/>
        </a:p>
      </dsp:txBody>
      <dsp:txXfrm>
        <a:off x="7628133" y="3018902"/>
        <a:ext cx="3206250" cy="7200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C8D0AC-82DC-47D7-A149-3B58F77AB77E}">
      <dsp:nvSpPr>
        <dsp:cNvPr id="0" name=""/>
        <dsp:cNvSpPr/>
      </dsp:nvSpPr>
      <dsp:spPr>
        <a:xfrm>
          <a:off x="0" y="0"/>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32027E-F0B5-45D6-946B-8F983B0016A4}">
      <dsp:nvSpPr>
        <dsp:cNvPr id="0" name=""/>
        <dsp:cNvSpPr/>
      </dsp:nvSpPr>
      <dsp:spPr>
        <a:xfrm>
          <a:off x="0" y="0"/>
          <a:ext cx="1380102" cy="5536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CA" sz="2800" kern="1200"/>
            <a:t>Explore prior:</a:t>
          </a:r>
          <a:endParaRPr lang="en-US" sz="2800" kern="1200"/>
        </a:p>
      </dsp:txBody>
      <dsp:txXfrm>
        <a:off x="0" y="0"/>
        <a:ext cx="1380102" cy="5536141"/>
      </dsp:txXfrm>
    </dsp:sp>
    <dsp:sp modelId="{D1BDFD06-5261-4D4D-9E06-95A2AFED9323}">
      <dsp:nvSpPr>
        <dsp:cNvPr id="0" name=""/>
        <dsp:cNvSpPr/>
      </dsp:nvSpPr>
      <dsp:spPr>
        <a:xfrm>
          <a:off x="1483610" y="37371"/>
          <a:ext cx="5416901" cy="747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a:t>Illnesses</a:t>
          </a:r>
          <a:endParaRPr lang="en-US" sz="2000" kern="1200"/>
        </a:p>
      </dsp:txBody>
      <dsp:txXfrm>
        <a:off x="1483610" y="37371"/>
        <a:ext cx="5416901" cy="747433"/>
      </dsp:txXfrm>
    </dsp:sp>
    <dsp:sp modelId="{AEB67F7F-CC28-4A30-AE5E-DE808874034D}">
      <dsp:nvSpPr>
        <dsp:cNvPr id="0" name=""/>
        <dsp:cNvSpPr/>
      </dsp:nvSpPr>
      <dsp:spPr>
        <a:xfrm>
          <a:off x="1380102" y="784804"/>
          <a:ext cx="5520409"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6D284F-66D0-4CE5-857C-52316CDB125E}">
      <dsp:nvSpPr>
        <dsp:cNvPr id="0" name=""/>
        <dsp:cNvSpPr/>
      </dsp:nvSpPr>
      <dsp:spPr>
        <a:xfrm>
          <a:off x="1483610" y="822176"/>
          <a:ext cx="5416901" cy="747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a:t>Injuries</a:t>
          </a:r>
          <a:endParaRPr lang="en-US" sz="2000" kern="1200"/>
        </a:p>
      </dsp:txBody>
      <dsp:txXfrm>
        <a:off x="1483610" y="822176"/>
        <a:ext cx="5416901" cy="747433"/>
      </dsp:txXfrm>
    </dsp:sp>
    <dsp:sp modelId="{090DF622-8E08-4DCC-AE93-93861E94A6EB}">
      <dsp:nvSpPr>
        <dsp:cNvPr id="0" name=""/>
        <dsp:cNvSpPr/>
      </dsp:nvSpPr>
      <dsp:spPr>
        <a:xfrm>
          <a:off x="1380102" y="1569609"/>
          <a:ext cx="5520409"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135B45-8A89-4B65-AF2E-27441C6AA4AA}">
      <dsp:nvSpPr>
        <dsp:cNvPr id="0" name=""/>
        <dsp:cNvSpPr/>
      </dsp:nvSpPr>
      <dsp:spPr>
        <a:xfrm>
          <a:off x="1483610" y="1606981"/>
          <a:ext cx="5416901" cy="747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a:t>Hospitalizations for medical or surgical reasons</a:t>
          </a:r>
          <a:endParaRPr lang="en-US" sz="2000" kern="1200"/>
        </a:p>
      </dsp:txBody>
      <dsp:txXfrm>
        <a:off x="1483610" y="1606981"/>
        <a:ext cx="5416901" cy="747433"/>
      </dsp:txXfrm>
    </dsp:sp>
    <dsp:sp modelId="{E0821A5A-AD65-43D4-84DD-651CB9B6DC76}">
      <dsp:nvSpPr>
        <dsp:cNvPr id="0" name=""/>
        <dsp:cNvSpPr/>
      </dsp:nvSpPr>
      <dsp:spPr>
        <a:xfrm>
          <a:off x="1380102" y="2354414"/>
          <a:ext cx="5520409"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6B9379-D160-41D4-A516-59909FBE7D8C}">
      <dsp:nvSpPr>
        <dsp:cNvPr id="0" name=""/>
        <dsp:cNvSpPr/>
      </dsp:nvSpPr>
      <dsp:spPr>
        <a:xfrm>
          <a:off x="1483610" y="2391785"/>
          <a:ext cx="5416901" cy="747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a:t>Immunizations</a:t>
          </a:r>
          <a:endParaRPr lang="en-US" sz="2000" kern="1200"/>
        </a:p>
      </dsp:txBody>
      <dsp:txXfrm>
        <a:off x="1483610" y="2391785"/>
        <a:ext cx="5416901" cy="747433"/>
      </dsp:txXfrm>
    </dsp:sp>
    <dsp:sp modelId="{EA1A506E-8A15-47B7-872F-D11C7ED4AA68}">
      <dsp:nvSpPr>
        <dsp:cNvPr id="0" name=""/>
        <dsp:cNvSpPr/>
      </dsp:nvSpPr>
      <dsp:spPr>
        <a:xfrm>
          <a:off x="1380102" y="3139219"/>
          <a:ext cx="5520409"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2EDE95-81E9-43DE-95F2-A79E7ECBDC0E}">
      <dsp:nvSpPr>
        <dsp:cNvPr id="0" name=""/>
        <dsp:cNvSpPr/>
      </dsp:nvSpPr>
      <dsp:spPr>
        <a:xfrm>
          <a:off x="1483610" y="3176590"/>
          <a:ext cx="5416901" cy="747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a:t>Menstrual and reproductive history</a:t>
          </a:r>
          <a:endParaRPr lang="en-US" sz="2000" kern="1200"/>
        </a:p>
      </dsp:txBody>
      <dsp:txXfrm>
        <a:off x="1483610" y="3176590"/>
        <a:ext cx="5416901" cy="747433"/>
      </dsp:txXfrm>
    </dsp:sp>
    <dsp:sp modelId="{032E0E02-1A20-4B00-860D-D8A581258AEB}">
      <dsp:nvSpPr>
        <dsp:cNvPr id="0" name=""/>
        <dsp:cNvSpPr/>
      </dsp:nvSpPr>
      <dsp:spPr>
        <a:xfrm>
          <a:off x="1380102" y="3924023"/>
          <a:ext cx="5520409"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B252AD-D207-421D-928E-49766E75D9A0}">
      <dsp:nvSpPr>
        <dsp:cNvPr id="0" name=""/>
        <dsp:cNvSpPr/>
      </dsp:nvSpPr>
      <dsp:spPr>
        <a:xfrm>
          <a:off x="1483610" y="3961395"/>
          <a:ext cx="5416901" cy="747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a:t>Blood transfusions</a:t>
          </a:r>
          <a:endParaRPr lang="en-US" sz="2000" kern="1200"/>
        </a:p>
      </dsp:txBody>
      <dsp:txXfrm>
        <a:off x="1483610" y="3961395"/>
        <a:ext cx="5416901" cy="747433"/>
      </dsp:txXfrm>
    </dsp:sp>
    <dsp:sp modelId="{F8075FE9-136E-4733-81DA-73B8C9238E14}">
      <dsp:nvSpPr>
        <dsp:cNvPr id="0" name=""/>
        <dsp:cNvSpPr/>
      </dsp:nvSpPr>
      <dsp:spPr>
        <a:xfrm>
          <a:off x="1380102" y="4708828"/>
          <a:ext cx="5520409"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7E0A9D-6A53-4CF0-85C5-2C60DE75B26E}">
      <dsp:nvSpPr>
        <dsp:cNvPr id="0" name=""/>
        <dsp:cNvSpPr/>
      </dsp:nvSpPr>
      <dsp:spPr>
        <a:xfrm>
          <a:off x="1483610" y="4746200"/>
          <a:ext cx="5416901" cy="747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a:t>Past screening tests etc.</a:t>
          </a:r>
          <a:endParaRPr lang="en-US" sz="2000" kern="1200"/>
        </a:p>
      </dsp:txBody>
      <dsp:txXfrm>
        <a:off x="1483610" y="4746200"/>
        <a:ext cx="5416901" cy="747433"/>
      </dsp:txXfrm>
    </dsp:sp>
    <dsp:sp modelId="{C2A675DC-C43D-4FB8-9555-244D18E02CFC}">
      <dsp:nvSpPr>
        <dsp:cNvPr id="0" name=""/>
        <dsp:cNvSpPr/>
      </dsp:nvSpPr>
      <dsp:spPr>
        <a:xfrm>
          <a:off x="1380102" y="5493633"/>
          <a:ext cx="5520409"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7D3A1B-2CEC-4446-9961-DC3840804156}">
      <dsp:nvSpPr>
        <dsp:cNvPr id="0" name=""/>
        <dsp:cNvSpPr/>
      </dsp:nvSpPr>
      <dsp:spPr>
        <a:xfrm>
          <a:off x="973190" y="447993"/>
          <a:ext cx="1264141" cy="1264141"/>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053615-248F-40FD-BE8E-020508A8E0BB}">
      <dsp:nvSpPr>
        <dsp:cNvPr id="0" name=""/>
        <dsp:cNvSpPr/>
      </dsp:nvSpPr>
      <dsp:spPr>
        <a:xfrm>
          <a:off x="1242597" y="717400"/>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E09613-C439-43C8-BD4A-E606EA58DF8B}">
      <dsp:nvSpPr>
        <dsp:cNvPr id="0" name=""/>
        <dsp:cNvSpPr/>
      </dsp:nvSpPr>
      <dsp:spPr>
        <a:xfrm>
          <a:off x="569079" y="2105883"/>
          <a:ext cx="2072362" cy="13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CA" sz="1100" kern="1200"/>
            <a:t>Inquiry into the function of each major body system to identify problems that the patient may not have mentioned, or that were not elicited in the history of the present illness. See Talley and O’ Connor – Questions box 1.1 (chap 1 for details) </a:t>
          </a:r>
          <a:endParaRPr lang="en-US" sz="1100" kern="1200"/>
        </a:p>
      </dsp:txBody>
      <dsp:txXfrm>
        <a:off x="569079" y="2105883"/>
        <a:ext cx="2072362" cy="1395000"/>
      </dsp:txXfrm>
    </dsp:sp>
    <dsp:sp modelId="{D33CA48A-73DE-4B32-BACB-53C0BB230356}">
      <dsp:nvSpPr>
        <dsp:cNvPr id="0" name=""/>
        <dsp:cNvSpPr/>
      </dsp:nvSpPr>
      <dsp:spPr>
        <a:xfrm>
          <a:off x="3408216" y="447993"/>
          <a:ext cx="1264141" cy="1264141"/>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349C0A-0A55-4856-9490-BC418B2B4C50}">
      <dsp:nvSpPr>
        <dsp:cNvPr id="0" name=""/>
        <dsp:cNvSpPr/>
      </dsp:nvSpPr>
      <dsp:spPr>
        <a:xfrm>
          <a:off x="3677623" y="717400"/>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B1607B-0C90-45AC-B4BD-36DDB22637EF}">
      <dsp:nvSpPr>
        <dsp:cNvPr id="0" name=""/>
        <dsp:cNvSpPr/>
      </dsp:nvSpPr>
      <dsp:spPr>
        <a:xfrm>
          <a:off x="3004105" y="2105883"/>
          <a:ext cx="2072362" cy="13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CA" sz="1100" u="sng" kern="1200"/>
            <a:t>General</a:t>
          </a:r>
          <a:r>
            <a:rPr lang="en-CA" sz="1100" kern="1200"/>
            <a:t>: recent weight change, energy level, fever, sleep, appetite</a:t>
          </a:r>
          <a:endParaRPr lang="en-US" sz="1100" kern="1200"/>
        </a:p>
      </dsp:txBody>
      <dsp:txXfrm>
        <a:off x="3004105" y="2105883"/>
        <a:ext cx="2072362" cy="1395000"/>
      </dsp:txXfrm>
    </dsp:sp>
    <dsp:sp modelId="{86CDA1C8-41CF-4613-8631-54CC9C8DA745}">
      <dsp:nvSpPr>
        <dsp:cNvPr id="0" name=""/>
        <dsp:cNvSpPr/>
      </dsp:nvSpPr>
      <dsp:spPr>
        <a:xfrm>
          <a:off x="5843242" y="447993"/>
          <a:ext cx="1264141" cy="1264141"/>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62CB04-9383-4305-8EC4-D91FBA4D50A3}">
      <dsp:nvSpPr>
        <dsp:cNvPr id="0" name=""/>
        <dsp:cNvSpPr/>
      </dsp:nvSpPr>
      <dsp:spPr>
        <a:xfrm>
          <a:off x="6112649" y="717400"/>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39B6C4-86D4-4542-AFAF-6B17D207C216}">
      <dsp:nvSpPr>
        <dsp:cNvPr id="0" name=""/>
        <dsp:cNvSpPr/>
      </dsp:nvSpPr>
      <dsp:spPr>
        <a:xfrm>
          <a:off x="5439131" y="2105883"/>
          <a:ext cx="2072362" cy="13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CA" sz="1100" u="sng" kern="1200"/>
            <a:t>System specific: </a:t>
          </a:r>
          <a:r>
            <a:rPr lang="en-CA" sz="1100" kern="1200"/>
            <a:t>high blood pressure, high cholesterol etc.</a:t>
          </a:r>
          <a:endParaRPr lang="en-US" sz="1100" kern="1200"/>
        </a:p>
      </dsp:txBody>
      <dsp:txXfrm>
        <a:off x="5439131" y="2105883"/>
        <a:ext cx="2072362" cy="1395000"/>
      </dsp:txXfrm>
    </dsp:sp>
    <dsp:sp modelId="{D7E2F5B2-1DDE-4094-BDAF-2502203F77ED}">
      <dsp:nvSpPr>
        <dsp:cNvPr id="0" name=""/>
        <dsp:cNvSpPr/>
      </dsp:nvSpPr>
      <dsp:spPr>
        <a:xfrm>
          <a:off x="8278268" y="447993"/>
          <a:ext cx="1264141" cy="1264141"/>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94E1B5-C8EE-42C0-9248-EF542E6786CE}">
      <dsp:nvSpPr>
        <dsp:cNvPr id="0" name=""/>
        <dsp:cNvSpPr/>
      </dsp:nvSpPr>
      <dsp:spPr>
        <a:xfrm>
          <a:off x="8547675" y="717400"/>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2D9F64-4C86-4692-953A-C1639C16D4C4}">
      <dsp:nvSpPr>
        <dsp:cNvPr id="0" name=""/>
        <dsp:cNvSpPr/>
      </dsp:nvSpPr>
      <dsp:spPr>
        <a:xfrm>
          <a:off x="7874157" y="2105883"/>
          <a:ext cx="2072362" cy="13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CA" sz="1100" kern="1200"/>
            <a:t>Special attention to systems related to chief complaint</a:t>
          </a:r>
          <a:endParaRPr lang="en-US" sz="1100" kern="1200"/>
        </a:p>
      </dsp:txBody>
      <dsp:txXfrm>
        <a:off x="7874157" y="2105883"/>
        <a:ext cx="2072362" cy="1395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31F29-4AFA-46B1-8B9D-F6EA66FBE668}">
      <dsp:nvSpPr>
        <dsp:cNvPr id="0" name=""/>
        <dsp:cNvSpPr/>
      </dsp:nvSpPr>
      <dsp:spPr>
        <a:xfrm>
          <a:off x="0" y="231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94883B-22BC-48A7-B120-5673AF8049CD}">
      <dsp:nvSpPr>
        <dsp:cNvPr id="0" name=""/>
        <dsp:cNvSpPr/>
      </dsp:nvSpPr>
      <dsp:spPr>
        <a:xfrm>
          <a:off x="355657" y="266858"/>
          <a:ext cx="646650" cy="6466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9658F9-E145-4B03-A1D2-4FB6B533361F}">
      <dsp:nvSpPr>
        <dsp:cNvPr id="0" name=""/>
        <dsp:cNvSpPr/>
      </dsp:nvSpPr>
      <dsp:spPr>
        <a:xfrm>
          <a:off x="1357965" y="231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CA" sz="2200" kern="1200"/>
            <a:t>Overview of the course</a:t>
          </a:r>
          <a:endParaRPr lang="en-US" sz="2200" kern="1200"/>
        </a:p>
      </dsp:txBody>
      <dsp:txXfrm>
        <a:off x="1357965" y="2319"/>
        <a:ext cx="4887299" cy="1175727"/>
      </dsp:txXfrm>
    </dsp:sp>
    <dsp:sp modelId="{C6BAD207-C5B1-4FF4-B262-41E69D7A3B3E}">
      <dsp:nvSpPr>
        <dsp:cNvPr id="0" name=""/>
        <dsp:cNvSpPr/>
      </dsp:nvSpPr>
      <dsp:spPr>
        <a:xfrm>
          <a:off x="0" y="147197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8DC1B0-CF2F-4DE8-8693-B6A8F172EA52}">
      <dsp:nvSpPr>
        <dsp:cNvPr id="0" name=""/>
        <dsp:cNvSpPr/>
      </dsp:nvSpPr>
      <dsp:spPr>
        <a:xfrm>
          <a:off x="355657" y="1736518"/>
          <a:ext cx="646650" cy="6466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FC47AD-35D3-4F85-9ADD-B3A4247DF12D}">
      <dsp:nvSpPr>
        <dsp:cNvPr id="0" name=""/>
        <dsp:cNvSpPr/>
      </dsp:nvSpPr>
      <dsp:spPr>
        <a:xfrm>
          <a:off x="1357965" y="147197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CA" sz="2200" kern="1200"/>
            <a:t>History and Physical</a:t>
          </a:r>
          <a:endParaRPr lang="en-US" sz="2200" kern="1200"/>
        </a:p>
      </dsp:txBody>
      <dsp:txXfrm>
        <a:off x="1357965" y="1471979"/>
        <a:ext cx="4887299" cy="1175727"/>
      </dsp:txXfrm>
    </dsp:sp>
    <dsp:sp modelId="{C5CA8BBA-583F-4B20-97C8-D9B01CCFF80A}">
      <dsp:nvSpPr>
        <dsp:cNvPr id="0" name=""/>
        <dsp:cNvSpPr/>
      </dsp:nvSpPr>
      <dsp:spPr>
        <a:xfrm>
          <a:off x="0" y="294163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A1F48B-FBA9-45F9-B198-FD2A4BA50AA3}">
      <dsp:nvSpPr>
        <dsp:cNvPr id="0" name=""/>
        <dsp:cNvSpPr/>
      </dsp:nvSpPr>
      <dsp:spPr>
        <a:xfrm>
          <a:off x="355657" y="3206178"/>
          <a:ext cx="646650" cy="646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074470-EC76-4CF7-A04A-17223433E86A}">
      <dsp:nvSpPr>
        <dsp:cNvPr id="0" name=""/>
        <dsp:cNvSpPr/>
      </dsp:nvSpPr>
      <dsp:spPr>
        <a:xfrm>
          <a:off x="1357965" y="294163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CA" sz="2200" kern="1200"/>
            <a:t>Communication Skills</a:t>
          </a:r>
          <a:endParaRPr lang="en-US" sz="2200" kern="1200"/>
        </a:p>
      </dsp:txBody>
      <dsp:txXfrm>
        <a:off x="1357965" y="2941639"/>
        <a:ext cx="4887299" cy="1175727"/>
      </dsp:txXfrm>
    </dsp:sp>
    <dsp:sp modelId="{108EFBD9-4D1F-4C12-B87D-0ABC692EB993}">
      <dsp:nvSpPr>
        <dsp:cNvPr id="0" name=""/>
        <dsp:cNvSpPr/>
      </dsp:nvSpPr>
      <dsp:spPr>
        <a:xfrm>
          <a:off x="0" y="441129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02277D-6615-4675-94E4-08CE22BF85BB}">
      <dsp:nvSpPr>
        <dsp:cNvPr id="0" name=""/>
        <dsp:cNvSpPr/>
      </dsp:nvSpPr>
      <dsp:spPr>
        <a:xfrm>
          <a:off x="355657" y="4675838"/>
          <a:ext cx="646650" cy="6466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5E2B99-B871-4F26-BE93-AA1EFEFE0086}">
      <dsp:nvSpPr>
        <dsp:cNvPr id="0" name=""/>
        <dsp:cNvSpPr/>
      </dsp:nvSpPr>
      <dsp:spPr>
        <a:xfrm>
          <a:off x="1357965" y="441129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CA" sz="2200" kern="1200"/>
            <a:t>Questions</a:t>
          </a:r>
          <a:endParaRPr lang="en-US" sz="2200" kern="1200"/>
        </a:p>
      </dsp:txBody>
      <dsp:txXfrm>
        <a:off x="1357965" y="4411299"/>
        <a:ext cx="4887299" cy="117572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B1B49-123D-4D11-838B-9AD103BE9632}">
      <dsp:nvSpPr>
        <dsp:cNvPr id="0" name=""/>
        <dsp:cNvSpPr/>
      </dsp:nvSpPr>
      <dsp:spPr>
        <a:xfrm>
          <a:off x="973190" y="986724"/>
          <a:ext cx="1264141" cy="1264141"/>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8F85C1-868A-4BB2-852D-8EE80E40B768}">
      <dsp:nvSpPr>
        <dsp:cNvPr id="0" name=""/>
        <dsp:cNvSpPr/>
      </dsp:nvSpPr>
      <dsp:spPr>
        <a:xfrm>
          <a:off x="1242597" y="1256131"/>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7647CE-491D-4393-823C-3106F2EA9CF0}">
      <dsp:nvSpPr>
        <dsp:cNvPr id="0" name=""/>
        <dsp:cNvSpPr/>
      </dsp:nvSpPr>
      <dsp:spPr>
        <a:xfrm>
          <a:off x="569079"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CA" sz="2300" b="1" kern="1200"/>
            <a:t>I</a:t>
          </a:r>
          <a:r>
            <a:rPr lang="en-CA" sz="2300" kern="1200"/>
            <a:t>nspection</a:t>
          </a:r>
          <a:endParaRPr lang="en-US" sz="2300" kern="1200"/>
        </a:p>
      </dsp:txBody>
      <dsp:txXfrm>
        <a:off x="569079" y="2644614"/>
        <a:ext cx="2072362" cy="720000"/>
      </dsp:txXfrm>
    </dsp:sp>
    <dsp:sp modelId="{5AC941DA-4641-487F-8487-ED5D124EE46D}">
      <dsp:nvSpPr>
        <dsp:cNvPr id="0" name=""/>
        <dsp:cNvSpPr/>
      </dsp:nvSpPr>
      <dsp:spPr>
        <a:xfrm>
          <a:off x="3408216" y="986724"/>
          <a:ext cx="1264141" cy="1264141"/>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DDE1E9-9619-474E-A57A-7490C3F63D0B}">
      <dsp:nvSpPr>
        <dsp:cNvPr id="0" name=""/>
        <dsp:cNvSpPr/>
      </dsp:nvSpPr>
      <dsp:spPr>
        <a:xfrm>
          <a:off x="8533041" y="1229301"/>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CCB209-714A-4B4E-8D47-5B694E2C37B6}">
      <dsp:nvSpPr>
        <dsp:cNvPr id="0" name=""/>
        <dsp:cNvSpPr/>
      </dsp:nvSpPr>
      <dsp:spPr>
        <a:xfrm>
          <a:off x="3004105"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CA" sz="2300" b="1" kern="1200"/>
            <a:t>P</a:t>
          </a:r>
          <a:r>
            <a:rPr lang="en-CA" sz="2300" kern="1200"/>
            <a:t>alpation</a:t>
          </a:r>
          <a:endParaRPr lang="en-US" sz="2300" kern="1200"/>
        </a:p>
      </dsp:txBody>
      <dsp:txXfrm>
        <a:off x="3004105" y="2644614"/>
        <a:ext cx="2072362" cy="720000"/>
      </dsp:txXfrm>
    </dsp:sp>
    <dsp:sp modelId="{1431C225-9CDD-4F8A-ACF6-3D97980681E4}">
      <dsp:nvSpPr>
        <dsp:cNvPr id="0" name=""/>
        <dsp:cNvSpPr/>
      </dsp:nvSpPr>
      <dsp:spPr>
        <a:xfrm>
          <a:off x="5843242" y="986724"/>
          <a:ext cx="1264141" cy="1264141"/>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6D6F85-58FC-47D0-A061-100CEB321820}">
      <dsp:nvSpPr>
        <dsp:cNvPr id="0" name=""/>
        <dsp:cNvSpPr/>
      </dsp:nvSpPr>
      <dsp:spPr>
        <a:xfrm>
          <a:off x="6112649" y="1256131"/>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8AB5C7-8BED-4FD7-A3DC-BDD1C453F9E7}">
      <dsp:nvSpPr>
        <dsp:cNvPr id="0" name=""/>
        <dsp:cNvSpPr/>
      </dsp:nvSpPr>
      <dsp:spPr>
        <a:xfrm>
          <a:off x="5439131"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CA" sz="2300" b="1" kern="1200"/>
            <a:t>P</a:t>
          </a:r>
          <a:r>
            <a:rPr lang="en-CA" sz="2300" kern="1200"/>
            <a:t>ercussion</a:t>
          </a:r>
          <a:endParaRPr lang="en-US" sz="2300" kern="1200"/>
        </a:p>
      </dsp:txBody>
      <dsp:txXfrm>
        <a:off x="5439131" y="2644614"/>
        <a:ext cx="2072362" cy="720000"/>
      </dsp:txXfrm>
    </dsp:sp>
    <dsp:sp modelId="{21797915-1811-485F-958D-3D71AAB8C73E}">
      <dsp:nvSpPr>
        <dsp:cNvPr id="0" name=""/>
        <dsp:cNvSpPr/>
      </dsp:nvSpPr>
      <dsp:spPr>
        <a:xfrm>
          <a:off x="8278268" y="986724"/>
          <a:ext cx="1264141" cy="1264141"/>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D8480A-EE40-4CC2-A874-13E28DA81EA5}">
      <dsp:nvSpPr>
        <dsp:cNvPr id="0" name=""/>
        <dsp:cNvSpPr/>
      </dsp:nvSpPr>
      <dsp:spPr>
        <a:xfrm>
          <a:off x="3681529" y="1240036"/>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2F936C-136F-4860-99ED-7E322740B9BC}">
      <dsp:nvSpPr>
        <dsp:cNvPr id="0" name=""/>
        <dsp:cNvSpPr/>
      </dsp:nvSpPr>
      <dsp:spPr>
        <a:xfrm>
          <a:off x="7874157"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CA" sz="2300" b="1" kern="1200"/>
            <a:t>A</a:t>
          </a:r>
          <a:r>
            <a:rPr lang="en-CA" sz="2300" kern="1200"/>
            <a:t>uscultation</a:t>
          </a:r>
          <a:endParaRPr lang="en-US" sz="2300" kern="1200"/>
        </a:p>
      </dsp:txBody>
      <dsp:txXfrm>
        <a:off x="7874157" y="2644614"/>
        <a:ext cx="2072362"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F0753B-D54C-4538-B2EF-FF72D5C392F1}">
      <dsp:nvSpPr>
        <dsp:cNvPr id="0" name=""/>
        <dsp:cNvSpPr/>
      </dsp:nvSpPr>
      <dsp:spPr>
        <a:xfrm>
          <a:off x="0" y="908268"/>
          <a:ext cx="6245265" cy="16768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3AB2AE-1AA9-4444-8035-DEE9A42BCB06}">
      <dsp:nvSpPr>
        <dsp:cNvPr id="0" name=""/>
        <dsp:cNvSpPr/>
      </dsp:nvSpPr>
      <dsp:spPr>
        <a:xfrm>
          <a:off x="507233" y="1285549"/>
          <a:ext cx="922242" cy="922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8B8FEE-FC28-40D9-B6FB-E82B0CF12083}">
      <dsp:nvSpPr>
        <dsp:cNvPr id="0" name=""/>
        <dsp:cNvSpPr/>
      </dsp:nvSpPr>
      <dsp:spPr>
        <a:xfrm>
          <a:off x="1936708" y="908268"/>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1111250">
            <a:lnSpc>
              <a:spcPct val="90000"/>
            </a:lnSpc>
            <a:spcBef>
              <a:spcPct val="0"/>
            </a:spcBef>
            <a:spcAft>
              <a:spcPct val="35000"/>
            </a:spcAft>
            <a:buNone/>
          </a:pPr>
          <a:r>
            <a:rPr lang="en-CA" sz="2500" kern="1200" dirty="0"/>
            <a:t>Abby Woytowich – </a:t>
          </a:r>
          <a:r>
            <a:rPr lang="en-CA" sz="2500" kern="1200" dirty="0">
              <a:hlinkClick xmlns:r="http://schemas.openxmlformats.org/officeDocument/2006/relationships" r:id="rId3"/>
            </a:rPr>
            <a:t>woytowi1@myumanitoba.ca</a:t>
          </a:r>
          <a:r>
            <a:rPr lang="en-CA" sz="2500" kern="1200" dirty="0"/>
            <a:t> </a:t>
          </a:r>
          <a:endParaRPr lang="en-US" sz="2500" kern="1200" dirty="0"/>
        </a:p>
      </dsp:txBody>
      <dsp:txXfrm>
        <a:off x="1936708" y="908268"/>
        <a:ext cx="4308556" cy="1676804"/>
      </dsp:txXfrm>
    </dsp:sp>
    <dsp:sp modelId="{B7070434-0536-4264-829D-63E2CA8A9E78}">
      <dsp:nvSpPr>
        <dsp:cNvPr id="0" name=""/>
        <dsp:cNvSpPr/>
      </dsp:nvSpPr>
      <dsp:spPr>
        <a:xfrm>
          <a:off x="0" y="3004274"/>
          <a:ext cx="6245265" cy="16768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EA1349-B706-4B91-BDC8-A7543634E5A5}">
      <dsp:nvSpPr>
        <dsp:cNvPr id="0" name=""/>
        <dsp:cNvSpPr/>
      </dsp:nvSpPr>
      <dsp:spPr>
        <a:xfrm>
          <a:off x="507233" y="3381554"/>
          <a:ext cx="922242" cy="922242"/>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0492AF-C606-4604-820F-DDBC14DAE711}">
      <dsp:nvSpPr>
        <dsp:cNvPr id="0" name=""/>
        <dsp:cNvSpPr/>
      </dsp:nvSpPr>
      <dsp:spPr>
        <a:xfrm>
          <a:off x="1936708" y="3004274"/>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1111250">
            <a:lnSpc>
              <a:spcPct val="90000"/>
            </a:lnSpc>
            <a:spcBef>
              <a:spcPct val="0"/>
            </a:spcBef>
            <a:spcAft>
              <a:spcPct val="35000"/>
            </a:spcAft>
            <a:buNone/>
          </a:pPr>
          <a:r>
            <a:rPr lang="en-CA" sz="2500" kern="1200" dirty="0"/>
            <a:t>Caroline Caswell – </a:t>
          </a:r>
          <a:r>
            <a:rPr lang="en-CA" sz="2500" kern="1200" dirty="0">
              <a:hlinkClick xmlns:r="http://schemas.openxmlformats.org/officeDocument/2006/relationships" r:id="rId6"/>
            </a:rPr>
            <a:t>caswell1@myumanitoba.ca</a:t>
          </a:r>
          <a:r>
            <a:rPr lang="en-CA" sz="2500" kern="1200" dirty="0"/>
            <a:t> </a:t>
          </a:r>
          <a:endParaRPr lang="en-US" sz="2500" kern="1200" dirty="0"/>
        </a:p>
      </dsp:txBody>
      <dsp:txXfrm>
        <a:off x="1936708" y="3004274"/>
        <a:ext cx="4308556" cy="16768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CFD895-1940-415D-80E5-DAED81BAB809}">
      <dsp:nvSpPr>
        <dsp:cNvPr id="0" name=""/>
        <dsp:cNvSpPr/>
      </dsp:nvSpPr>
      <dsp:spPr>
        <a:xfrm>
          <a:off x="262109" y="781"/>
          <a:ext cx="5843694" cy="256161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i="1" kern="1200"/>
            <a:t>“ The goal of the Clinical Skills Program is to create a learning environment that facilitates the acquisition of a skill set that includes communication, physical examination, and procedural skills. During the undergraduate program, these skills will be integrated with cognitive skills, clinical reasoning, and medical humanities, contributing to an evidence-based approach to diagnosis and treatment and a patient-centered approach to care.”</a:t>
          </a:r>
          <a:endParaRPr lang="en-US" sz="1800" kern="1200"/>
        </a:p>
      </dsp:txBody>
      <dsp:txXfrm>
        <a:off x="337136" y="75808"/>
        <a:ext cx="5693640" cy="2411565"/>
      </dsp:txXfrm>
    </dsp:sp>
    <dsp:sp modelId="{D1B32A50-0710-415B-B29D-B2DAD3306F87}">
      <dsp:nvSpPr>
        <dsp:cNvPr id="0" name=""/>
        <dsp:cNvSpPr/>
      </dsp:nvSpPr>
      <dsp:spPr>
        <a:xfrm rot="5400000">
          <a:off x="2703652" y="2626442"/>
          <a:ext cx="960607" cy="11527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838138" y="2722502"/>
        <a:ext cx="691636" cy="672425"/>
      </dsp:txXfrm>
    </dsp:sp>
    <dsp:sp modelId="{A8DC8BF1-1493-4411-9F1E-CF9A113FE008}">
      <dsp:nvSpPr>
        <dsp:cNvPr id="0" name=""/>
        <dsp:cNvSpPr/>
      </dsp:nvSpPr>
      <dsp:spPr>
        <a:xfrm>
          <a:off x="262109" y="3843211"/>
          <a:ext cx="5843694" cy="256161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i="1" kern="1200" dirty="0"/>
            <a:t>Training skilled clinicians who derive intrinsic joy from achieving excellence in patient care. </a:t>
          </a:r>
          <a:endParaRPr lang="en-US" sz="1800" kern="1200" dirty="0"/>
        </a:p>
      </dsp:txBody>
      <dsp:txXfrm>
        <a:off x="337136" y="3918238"/>
        <a:ext cx="5693640" cy="24115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33253-620B-4DE7-A77E-AEE3B1D0F1BB}">
      <dsp:nvSpPr>
        <dsp:cNvPr id="0" name=""/>
        <dsp:cNvSpPr/>
      </dsp:nvSpPr>
      <dsp:spPr>
        <a:xfrm>
          <a:off x="3080" y="464830"/>
          <a:ext cx="2444055" cy="3421677"/>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1155700">
            <a:lnSpc>
              <a:spcPct val="90000"/>
            </a:lnSpc>
            <a:spcBef>
              <a:spcPct val="0"/>
            </a:spcBef>
            <a:spcAft>
              <a:spcPct val="35000"/>
            </a:spcAft>
            <a:buNone/>
          </a:pPr>
          <a:r>
            <a:rPr lang="en-CA" sz="2600" kern="1200"/>
            <a:t>Pass the OSCE!</a:t>
          </a:r>
          <a:endParaRPr lang="en-US" sz="2600" kern="1200"/>
        </a:p>
      </dsp:txBody>
      <dsp:txXfrm>
        <a:off x="3080" y="1765067"/>
        <a:ext cx="2444055" cy="2053006"/>
      </dsp:txXfrm>
    </dsp:sp>
    <dsp:sp modelId="{F49E24A2-C314-4D4C-B35B-8E3F5B713D1D}">
      <dsp:nvSpPr>
        <dsp:cNvPr id="0" name=""/>
        <dsp:cNvSpPr/>
      </dsp:nvSpPr>
      <dsp:spPr>
        <a:xfrm>
          <a:off x="711856" y="806997"/>
          <a:ext cx="1026503" cy="1026503"/>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62184" y="957325"/>
        <a:ext cx="725847" cy="725847"/>
      </dsp:txXfrm>
    </dsp:sp>
    <dsp:sp modelId="{03B57501-4344-4617-83ED-FEA37BE191A1}">
      <dsp:nvSpPr>
        <dsp:cNvPr id="0" name=""/>
        <dsp:cNvSpPr/>
      </dsp:nvSpPr>
      <dsp:spPr>
        <a:xfrm>
          <a:off x="3080" y="3886435"/>
          <a:ext cx="2444055" cy="72"/>
        </a:xfrm>
        <a:prstGeom prst="rect">
          <a:avLst/>
        </a:prstGeom>
        <a:solidFill>
          <a:schemeClr val="accent2">
            <a:hueOff val="920516"/>
            <a:satOff val="-2642"/>
            <a:lumOff val="-4230"/>
            <a:alphaOff val="0"/>
          </a:schemeClr>
        </a:solidFill>
        <a:ln w="19050" cap="flat" cmpd="sng" algn="ctr">
          <a:solidFill>
            <a:schemeClr val="accent2">
              <a:hueOff val="920516"/>
              <a:satOff val="-2642"/>
              <a:lumOff val="-42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553FC0-5151-4A75-9C80-71E834995F36}">
      <dsp:nvSpPr>
        <dsp:cNvPr id="0" name=""/>
        <dsp:cNvSpPr/>
      </dsp:nvSpPr>
      <dsp:spPr>
        <a:xfrm>
          <a:off x="2691541" y="464830"/>
          <a:ext cx="2444055" cy="3421677"/>
        </a:xfrm>
        <a:prstGeom prst="rect">
          <a:avLst/>
        </a:prstGeom>
        <a:solidFill>
          <a:schemeClr val="accent2">
            <a:tint val="40000"/>
            <a:alpha val="90000"/>
            <a:hueOff val="2244908"/>
            <a:satOff val="-20744"/>
            <a:lumOff val="-2338"/>
            <a:alphaOff val="0"/>
          </a:schemeClr>
        </a:solidFill>
        <a:ln w="19050" cap="flat" cmpd="sng" algn="ctr">
          <a:solidFill>
            <a:schemeClr val="accent2">
              <a:tint val="40000"/>
              <a:alpha val="90000"/>
              <a:hueOff val="2244908"/>
              <a:satOff val="-20744"/>
              <a:lumOff val="-23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1155700">
            <a:lnSpc>
              <a:spcPct val="90000"/>
            </a:lnSpc>
            <a:spcBef>
              <a:spcPct val="0"/>
            </a:spcBef>
            <a:spcAft>
              <a:spcPct val="35000"/>
            </a:spcAft>
            <a:buNone/>
          </a:pPr>
          <a:r>
            <a:rPr lang="en-CA" sz="2600" kern="1200"/>
            <a:t>Pass the OSCE!</a:t>
          </a:r>
          <a:endParaRPr lang="en-US" sz="2600" kern="1200"/>
        </a:p>
      </dsp:txBody>
      <dsp:txXfrm>
        <a:off x="2691541" y="1765067"/>
        <a:ext cx="2444055" cy="2053006"/>
      </dsp:txXfrm>
    </dsp:sp>
    <dsp:sp modelId="{BDD1DA5F-64E2-4A87-9389-2CC2D6A5AD92}">
      <dsp:nvSpPr>
        <dsp:cNvPr id="0" name=""/>
        <dsp:cNvSpPr/>
      </dsp:nvSpPr>
      <dsp:spPr>
        <a:xfrm>
          <a:off x="3400317" y="806997"/>
          <a:ext cx="1026503" cy="1026503"/>
        </a:xfrm>
        <a:prstGeom prst="ellipse">
          <a:avLst/>
        </a:prstGeom>
        <a:solidFill>
          <a:schemeClr val="accent2">
            <a:hueOff val="1841032"/>
            <a:satOff val="-5284"/>
            <a:lumOff val="-8460"/>
            <a:alphaOff val="0"/>
          </a:schemeClr>
        </a:solidFill>
        <a:ln w="19050" cap="flat" cmpd="sng" algn="ctr">
          <a:solidFill>
            <a:schemeClr val="accent2">
              <a:hueOff val="1841032"/>
              <a:satOff val="-5284"/>
              <a:lumOff val="-84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550645" y="957325"/>
        <a:ext cx="725847" cy="725847"/>
      </dsp:txXfrm>
    </dsp:sp>
    <dsp:sp modelId="{0416DFE0-ED5C-4526-AB6A-C3603AFAD938}">
      <dsp:nvSpPr>
        <dsp:cNvPr id="0" name=""/>
        <dsp:cNvSpPr/>
      </dsp:nvSpPr>
      <dsp:spPr>
        <a:xfrm>
          <a:off x="2691541" y="3886435"/>
          <a:ext cx="2444055" cy="72"/>
        </a:xfrm>
        <a:prstGeom prst="rect">
          <a:avLst/>
        </a:prstGeom>
        <a:solidFill>
          <a:schemeClr val="accent2">
            <a:hueOff val="2761548"/>
            <a:satOff val="-7926"/>
            <a:lumOff val="-12690"/>
            <a:alphaOff val="0"/>
          </a:schemeClr>
        </a:solidFill>
        <a:ln w="19050" cap="flat" cmpd="sng" algn="ctr">
          <a:solidFill>
            <a:schemeClr val="accent2">
              <a:hueOff val="2761548"/>
              <a:satOff val="-7926"/>
              <a:lumOff val="-126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61E50C-1191-4F2B-9320-D22E63C924AF}">
      <dsp:nvSpPr>
        <dsp:cNvPr id="0" name=""/>
        <dsp:cNvSpPr/>
      </dsp:nvSpPr>
      <dsp:spPr>
        <a:xfrm>
          <a:off x="5380002" y="464830"/>
          <a:ext cx="2444055" cy="3421677"/>
        </a:xfrm>
        <a:prstGeom prst="rect">
          <a:avLst/>
        </a:prstGeom>
        <a:solidFill>
          <a:schemeClr val="accent2">
            <a:tint val="40000"/>
            <a:alpha val="90000"/>
            <a:hueOff val="4489816"/>
            <a:satOff val="-41488"/>
            <a:lumOff val="-4677"/>
            <a:alphaOff val="0"/>
          </a:schemeClr>
        </a:solidFill>
        <a:ln w="19050" cap="flat" cmpd="sng" algn="ctr">
          <a:solidFill>
            <a:schemeClr val="accent2">
              <a:tint val="40000"/>
              <a:alpha val="90000"/>
              <a:hueOff val="4489816"/>
              <a:satOff val="-41488"/>
              <a:lumOff val="-46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1155700">
            <a:lnSpc>
              <a:spcPct val="90000"/>
            </a:lnSpc>
            <a:spcBef>
              <a:spcPct val="0"/>
            </a:spcBef>
            <a:spcAft>
              <a:spcPct val="35000"/>
            </a:spcAft>
            <a:buNone/>
          </a:pPr>
          <a:r>
            <a:rPr lang="en-CA" sz="2600" kern="1200"/>
            <a:t>Pass the OSCE !</a:t>
          </a:r>
          <a:endParaRPr lang="en-US" sz="2600" kern="1200"/>
        </a:p>
      </dsp:txBody>
      <dsp:txXfrm>
        <a:off x="5380002" y="1765067"/>
        <a:ext cx="2444055" cy="2053006"/>
      </dsp:txXfrm>
    </dsp:sp>
    <dsp:sp modelId="{15DE335F-C1AA-4BCC-BEBA-F066D1E444A4}">
      <dsp:nvSpPr>
        <dsp:cNvPr id="0" name=""/>
        <dsp:cNvSpPr/>
      </dsp:nvSpPr>
      <dsp:spPr>
        <a:xfrm>
          <a:off x="6088778" y="806997"/>
          <a:ext cx="1026503" cy="1026503"/>
        </a:xfrm>
        <a:prstGeom prst="ellipse">
          <a:avLst/>
        </a:prstGeom>
        <a:solidFill>
          <a:schemeClr val="accent2">
            <a:hueOff val="3682064"/>
            <a:satOff val="-10567"/>
            <a:lumOff val="-16919"/>
            <a:alphaOff val="0"/>
          </a:schemeClr>
        </a:solidFill>
        <a:ln w="19050" cap="flat" cmpd="sng" algn="ctr">
          <a:solidFill>
            <a:schemeClr val="accent2">
              <a:hueOff val="3682064"/>
              <a:satOff val="-10567"/>
              <a:lumOff val="-169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239106" y="957325"/>
        <a:ext cx="725847" cy="725847"/>
      </dsp:txXfrm>
    </dsp:sp>
    <dsp:sp modelId="{FD682D8D-5CC5-477C-9552-FA5257004E56}">
      <dsp:nvSpPr>
        <dsp:cNvPr id="0" name=""/>
        <dsp:cNvSpPr/>
      </dsp:nvSpPr>
      <dsp:spPr>
        <a:xfrm>
          <a:off x="5380002" y="3886435"/>
          <a:ext cx="2444055" cy="72"/>
        </a:xfrm>
        <a:prstGeom prst="rect">
          <a:avLst/>
        </a:prstGeom>
        <a:solidFill>
          <a:schemeClr val="accent2">
            <a:hueOff val="4602580"/>
            <a:satOff val="-13209"/>
            <a:lumOff val="-21149"/>
            <a:alphaOff val="0"/>
          </a:schemeClr>
        </a:solidFill>
        <a:ln w="19050" cap="flat" cmpd="sng" algn="ctr">
          <a:solidFill>
            <a:schemeClr val="accent2">
              <a:hueOff val="4602580"/>
              <a:satOff val="-13209"/>
              <a:lumOff val="-211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696B48-EFE6-48B8-AB51-88CBA10C707E}">
      <dsp:nvSpPr>
        <dsp:cNvPr id="0" name=""/>
        <dsp:cNvSpPr/>
      </dsp:nvSpPr>
      <dsp:spPr>
        <a:xfrm>
          <a:off x="8068463" y="464830"/>
          <a:ext cx="2444055" cy="3421677"/>
        </a:xfrm>
        <a:prstGeom prst="rect">
          <a:avLst/>
        </a:prstGeom>
        <a:solidFill>
          <a:schemeClr val="accent2">
            <a:tint val="40000"/>
            <a:alpha val="90000"/>
            <a:hueOff val="6734724"/>
            <a:satOff val="-62232"/>
            <a:lumOff val="-7015"/>
            <a:alphaOff val="0"/>
          </a:schemeClr>
        </a:solidFill>
        <a:ln w="19050" cap="flat" cmpd="sng" algn="ctr">
          <a:solidFill>
            <a:schemeClr val="accent2">
              <a:tint val="40000"/>
              <a:alpha val="90000"/>
              <a:hueOff val="6734724"/>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1155700">
            <a:lnSpc>
              <a:spcPct val="90000"/>
            </a:lnSpc>
            <a:spcBef>
              <a:spcPct val="0"/>
            </a:spcBef>
            <a:spcAft>
              <a:spcPct val="35000"/>
            </a:spcAft>
            <a:buNone/>
          </a:pPr>
          <a:r>
            <a:rPr lang="en-CA" sz="2600" kern="1200"/>
            <a:t>Learn clinical skills</a:t>
          </a:r>
          <a:endParaRPr lang="en-US" sz="2600" kern="1200"/>
        </a:p>
      </dsp:txBody>
      <dsp:txXfrm>
        <a:off x="8068463" y="1765067"/>
        <a:ext cx="2444055" cy="2053006"/>
      </dsp:txXfrm>
    </dsp:sp>
    <dsp:sp modelId="{006AC831-DBE3-4C87-A422-599230BF426D}">
      <dsp:nvSpPr>
        <dsp:cNvPr id="0" name=""/>
        <dsp:cNvSpPr/>
      </dsp:nvSpPr>
      <dsp:spPr>
        <a:xfrm>
          <a:off x="8777239" y="806997"/>
          <a:ext cx="1026503" cy="1026503"/>
        </a:xfrm>
        <a:prstGeom prst="ellipse">
          <a:avLst/>
        </a:prstGeom>
        <a:solidFill>
          <a:schemeClr val="accent2">
            <a:hueOff val="5523096"/>
            <a:satOff val="-15851"/>
            <a:lumOff val="-25379"/>
            <a:alphaOff val="0"/>
          </a:schemeClr>
        </a:solidFill>
        <a:ln w="19050" cap="flat" cmpd="sng" algn="ctr">
          <a:solidFill>
            <a:schemeClr val="accent2">
              <a:hueOff val="5523096"/>
              <a:satOff val="-15851"/>
              <a:lumOff val="-253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927567" y="957325"/>
        <a:ext cx="725847" cy="725847"/>
      </dsp:txXfrm>
    </dsp:sp>
    <dsp:sp modelId="{E241CBDB-BEB0-4422-8C3C-628D98FF297B}">
      <dsp:nvSpPr>
        <dsp:cNvPr id="0" name=""/>
        <dsp:cNvSpPr/>
      </dsp:nvSpPr>
      <dsp:spPr>
        <a:xfrm>
          <a:off x="8068463" y="3886435"/>
          <a:ext cx="2444055" cy="72"/>
        </a:xfrm>
        <a:prstGeom prst="rect">
          <a:avLst/>
        </a:prstGeom>
        <a:solidFill>
          <a:schemeClr val="accent2">
            <a:hueOff val="6443612"/>
            <a:satOff val="-18493"/>
            <a:lumOff val="-29609"/>
            <a:alphaOff val="0"/>
          </a:schemeClr>
        </a:solidFill>
        <a:ln w="19050" cap="flat" cmpd="sng" algn="ctr">
          <a:solidFill>
            <a:schemeClr val="accent2">
              <a:hueOff val="6443612"/>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7BEFE-E90B-48B1-872F-9CB4FC388A42}">
      <dsp:nvSpPr>
        <dsp:cNvPr id="0" name=""/>
        <dsp:cNvSpPr/>
      </dsp:nvSpPr>
      <dsp:spPr>
        <a:xfrm>
          <a:off x="1212569" y="786033"/>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490563-B7F6-4E63-9A70-AFA712764E2F}">
      <dsp:nvSpPr>
        <dsp:cNvPr id="0" name=""/>
        <dsp:cNvSpPr/>
      </dsp:nvSpPr>
      <dsp:spPr>
        <a:xfrm>
          <a:off x="417971" y="2442842"/>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CA" sz="1200" kern="1200"/>
            <a:t>The bulk of medical diagnoses are made with a combination of history taking and physical examination, not investigations.</a:t>
          </a:r>
          <a:endParaRPr lang="en-US" sz="1200" kern="1200"/>
        </a:p>
      </dsp:txBody>
      <dsp:txXfrm>
        <a:off x="417971" y="2442842"/>
        <a:ext cx="2889450" cy="720000"/>
      </dsp:txXfrm>
    </dsp:sp>
    <dsp:sp modelId="{FB02ED2D-6AC5-445F-AE9C-0975015D1C24}">
      <dsp:nvSpPr>
        <dsp:cNvPr id="0" name=""/>
        <dsp:cNvSpPr/>
      </dsp:nvSpPr>
      <dsp:spPr>
        <a:xfrm>
          <a:off x="4607673" y="786033"/>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C11F72-E15B-4CFF-B498-384A21263C43}">
      <dsp:nvSpPr>
        <dsp:cNvPr id="0" name=""/>
        <dsp:cNvSpPr/>
      </dsp:nvSpPr>
      <dsp:spPr>
        <a:xfrm>
          <a:off x="3813074" y="2442842"/>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CA" sz="1200" kern="1200"/>
            <a:t>Tests ordered blindly or referrals made without an adequate history can lead to misdiagnosis</a:t>
          </a:r>
          <a:endParaRPr lang="en-US" sz="1200" kern="1200"/>
        </a:p>
      </dsp:txBody>
      <dsp:txXfrm>
        <a:off x="3813074" y="2442842"/>
        <a:ext cx="2889450" cy="720000"/>
      </dsp:txXfrm>
    </dsp:sp>
    <dsp:sp modelId="{2CFFD582-6538-4F31-8803-9897AD5EA96B}">
      <dsp:nvSpPr>
        <dsp:cNvPr id="0" name=""/>
        <dsp:cNvSpPr/>
      </dsp:nvSpPr>
      <dsp:spPr>
        <a:xfrm>
          <a:off x="8002777" y="786033"/>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FE881D-32AA-4F5F-B364-40A33B7B0531}">
      <dsp:nvSpPr>
        <dsp:cNvPr id="0" name=""/>
        <dsp:cNvSpPr/>
      </dsp:nvSpPr>
      <dsp:spPr>
        <a:xfrm>
          <a:off x="7208178" y="2442842"/>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CA" sz="1200" kern="1200"/>
            <a:t>Referrals for investigations made without an adequate history can be miscoded (e.g. ischemic colitis) or not read with the right “frame” in mind. </a:t>
          </a:r>
          <a:endParaRPr lang="en-US" sz="1200" kern="1200"/>
        </a:p>
      </dsp:txBody>
      <dsp:txXfrm>
        <a:off x="7208178" y="2442842"/>
        <a:ext cx="288945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30EFAF-78BB-4B96-A21C-C801A6309EBF}">
      <dsp:nvSpPr>
        <dsp:cNvPr id="0" name=""/>
        <dsp:cNvSpPr/>
      </dsp:nvSpPr>
      <dsp:spPr>
        <a:xfrm>
          <a:off x="1138979" y="1002271"/>
          <a:ext cx="932563" cy="9325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AEF9F-4E53-4E8A-AC4F-BFB45797B4EE}">
      <dsp:nvSpPr>
        <dsp:cNvPr id="0" name=""/>
        <dsp:cNvSpPr/>
      </dsp:nvSpPr>
      <dsp:spPr>
        <a:xfrm>
          <a:off x="569079" y="222660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CA" sz="1200" kern="1200"/>
            <a:t>Communication skills are fundamental to what makes this job best done by human beings</a:t>
          </a:r>
          <a:endParaRPr lang="en-US" sz="1200" kern="1200"/>
        </a:p>
      </dsp:txBody>
      <dsp:txXfrm>
        <a:off x="569079" y="2226604"/>
        <a:ext cx="2072362" cy="720000"/>
      </dsp:txXfrm>
    </dsp:sp>
    <dsp:sp modelId="{26A2D926-5F43-4EC6-8332-58BF5307F015}">
      <dsp:nvSpPr>
        <dsp:cNvPr id="0" name=""/>
        <dsp:cNvSpPr/>
      </dsp:nvSpPr>
      <dsp:spPr>
        <a:xfrm>
          <a:off x="3574005" y="1002271"/>
          <a:ext cx="932563" cy="9325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D4B0B3-3D39-4699-B4C8-EC36458ED5B9}">
      <dsp:nvSpPr>
        <dsp:cNvPr id="0" name=""/>
        <dsp:cNvSpPr/>
      </dsp:nvSpPr>
      <dsp:spPr>
        <a:xfrm>
          <a:off x="3004105" y="222660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CA" sz="1200" kern="1200"/>
            <a:t>The scientific method</a:t>
          </a:r>
          <a:endParaRPr lang="en-US" sz="1200" kern="1200"/>
        </a:p>
      </dsp:txBody>
      <dsp:txXfrm>
        <a:off x="3004105" y="2226604"/>
        <a:ext cx="2072362" cy="720000"/>
      </dsp:txXfrm>
    </dsp:sp>
    <dsp:sp modelId="{3118200F-EEE7-47F9-AF84-385F250D4A13}">
      <dsp:nvSpPr>
        <dsp:cNvPr id="0" name=""/>
        <dsp:cNvSpPr/>
      </dsp:nvSpPr>
      <dsp:spPr>
        <a:xfrm>
          <a:off x="6009031" y="1002271"/>
          <a:ext cx="932563" cy="9325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EA52C2-BC57-4FC4-AE7E-A84352D912FC}">
      <dsp:nvSpPr>
        <dsp:cNvPr id="0" name=""/>
        <dsp:cNvSpPr/>
      </dsp:nvSpPr>
      <dsp:spPr>
        <a:xfrm>
          <a:off x="5439131" y="222660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CA" sz="1200" kern="1200"/>
            <a:t>Fun</a:t>
          </a:r>
          <a:endParaRPr lang="en-US" sz="1200" kern="1200"/>
        </a:p>
      </dsp:txBody>
      <dsp:txXfrm>
        <a:off x="5439131" y="2226604"/>
        <a:ext cx="2072362" cy="720000"/>
      </dsp:txXfrm>
    </dsp:sp>
    <dsp:sp modelId="{D317F8DC-571D-4621-8FB6-B4797CE2B908}">
      <dsp:nvSpPr>
        <dsp:cNvPr id="0" name=""/>
        <dsp:cNvSpPr/>
      </dsp:nvSpPr>
      <dsp:spPr>
        <a:xfrm>
          <a:off x="8444057" y="1002271"/>
          <a:ext cx="932563" cy="9325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1DC2FA-8984-4D86-962A-1EAE66DE2011}">
      <dsp:nvSpPr>
        <dsp:cNvPr id="0" name=""/>
        <dsp:cNvSpPr/>
      </dsp:nvSpPr>
      <dsp:spPr>
        <a:xfrm>
          <a:off x="7874157" y="222660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CA" sz="1200" kern="1200"/>
            <a:t>Intrinsic motivation</a:t>
          </a:r>
          <a:endParaRPr lang="en-US" sz="1200" kern="1200"/>
        </a:p>
      </dsp:txBody>
      <dsp:txXfrm>
        <a:off x="7874157" y="2226604"/>
        <a:ext cx="2072362"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D03AC-E857-45F9-8BB4-0E654EF2EEEA}">
      <dsp:nvSpPr>
        <dsp:cNvPr id="0" name=""/>
        <dsp:cNvSpPr/>
      </dsp:nvSpPr>
      <dsp:spPr>
        <a:xfrm>
          <a:off x="421398" y="1206020"/>
          <a:ext cx="688183" cy="6881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EB72CC-27B7-4566-931F-CC2976B146B7}">
      <dsp:nvSpPr>
        <dsp:cNvPr id="0" name=""/>
        <dsp:cNvSpPr/>
      </dsp:nvSpPr>
      <dsp:spPr>
        <a:xfrm>
          <a:off x="841" y="2131136"/>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CA" sz="1500" kern="1200"/>
            <a:t>Communication Skills</a:t>
          </a:r>
          <a:endParaRPr lang="en-US" sz="1500" kern="1200"/>
        </a:p>
      </dsp:txBody>
      <dsp:txXfrm>
        <a:off x="841" y="2131136"/>
        <a:ext cx="1529296" cy="611718"/>
      </dsp:txXfrm>
    </dsp:sp>
    <dsp:sp modelId="{6B68E131-D41A-4C27-AEDA-37E032980F92}">
      <dsp:nvSpPr>
        <dsp:cNvPr id="0" name=""/>
        <dsp:cNvSpPr/>
      </dsp:nvSpPr>
      <dsp:spPr>
        <a:xfrm>
          <a:off x="2218322" y="1206020"/>
          <a:ext cx="688183" cy="6881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30420F-BEB3-4694-9D80-730D15F64CA3}">
      <dsp:nvSpPr>
        <dsp:cNvPr id="0" name=""/>
        <dsp:cNvSpPr/>
      </dsp:nvSpPr>
      <dsp:spPr>
        <a:xfrm>
          <a:off x="1797765" y="2131136"/>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CA" sz="1500" kern="1200"/>
            <a:t>The ‘Medical’ Interview</a:t>
          </a:r>
          <a:endParaRPr lang="en-US" sz="1500" kern="1200"/>
        </a:p>
      </dsp:txBody>
      <dsp:txXfrm>
        <a:off x="1797765" y="2131136"/>
        <a:ext cx="1529296" cy="611718"/>
      </dsp:txXfrm>
    </dsp:sp>
    <dsp:sp modelId="{0F9421D3-5056-4E1B-AAA1-925E817A89C8}">
      <dsp:nvSpPr>
        <dsp:cNvPr id="0" name=""/>
        <dsp:cNvSpPr/>
      </dsp:nvSpPr>
      <dsp:spPr>
        <a:xfrm>
          <a:off x="4015246" y="1206020"/>
          <a:ext cx="688183" cy="6881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F318C8-9FA7-423C-89FE-B286F4F4219D}">
      <dsp:nvSpPr>
        <dsp:cNvPr id="0" name=""/>
        <dsp:cNvSpPr/>
      </dsp:nvSpPr>
      <dsp:spPr>
        <a:xfrm>
          <a:off x="3594689" y="2131136"/>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CA" sz="1500" kern="1200"/>
            <a:t>Physical Assessment</a:t>
          </a:r>
          <a:endParaRPr lang="en-US" sz="1500" kern="1200"/>
        </a:p>
      </dsp:txBody>
      <dsp:txXfrm>
        <a:off x="3594689" y="2131136"/>
        <a:ext cx="1529296" cy="611718"/>
      </dsp:txXfrm>
    </dsp:sp>
    <dsp:sp modelId="{3AE12F5B-1D7B-49DD-A7E3-428EA9039990}">
      <dsp:nvSpPr>
        <dsp:cNvPr id="0" name=""/>
        <dsp:cNvSpPr/>
      </dsp:nvSpPr>
      <dsp:spPr>
        <a:xfrm>
          <a:off x="5812170" y="1206020"/>
          <a:ext cx="688183" cy="68818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33EE93-BB47-4DAE-91A0-7AE3A22828D7}">
      <dsp:nvSpPr>
        <dsp:cNvPr id="0" name=""/>
        <dsp:cNvSpPr/>
      </dsp:nvSpPr>
      <dsp:spPr>
        <a:xfrm>
          <a:off x="5391613" y="2131136"/>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CA" sz="1500" kern="1200"/>
            <a:t>Procedural Skills</a:t>
          </a:r>
          <a:endParaRPr lang="en-US" sz="1500" kern="1200"/>
        </a:p>
      </dsp:txBody>
      <dsp:txXfrm>
        <a:off x="5391613" y="2131136"/>
        <a:ext cx="1529296" cy="611718"/>
      </dsp:txXfrm>
    </dsp:sp>
    <dsp:sp modelId="{43FDB02E-8DBE-49CE-A9C1-A3DFD5E536D5}">
      <dsp:nvSpPr>
        <dsp:cNvPr id="0" name=""/>
        <dsp:cNvSpPr/>
      </dsp:nvSpPr>
      <dsp:spPr>
        <a:xfrm>
          <a:off x="7609093" y="1206020"/>
          <a:ext cx="688183" cy="68818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BB735A-CFE6-4564-BC03-C0FC1C51A85D}">
      <dsp:nvSpPr>
        <dsp:cNvPr id="0" name=""/>
        <dsp:cNvSpPr/>
      </dsp:nvSpPr>
      <dsp:spPr>
        <a:xfrm>
          <a:off x="7188537" y="2131136"/>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CA" sz="1500" kern="1200"/>
            <a:t>Lab Medicine</a:t>
          </a:r>
          <a:endParaRPr lang="en-US" sz="1500" kern="1200"/>
        </a:p>
      </dsp:txBody>
      <dsp:txXfrm>
        <a:off x="7188537" y="2131136"/>
        <a:ext cx="1529296" cy="611718"/>
      </dsp:txXfrm>
    </dsp:sp>
    <dsp:sp modelId="{50CC9906-1298-4A7B-BF87-FA875F4D15D2}">
      <dsp:nvSpPr>
        <dsp:cNvPr id="0" name=""/>
        <dsp:cNvSpPr/>
      </dsp:nvSpPr>
      <dsp:spPr>
        <a:xfrm>
          <a:off x="9406017" y="1206020"/>
          <a:ext cx="688183" cy="68818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BE6155-4325-47BA-8D51-14C4AF1480F6}">
      <dsp:nvSpPr>
        <dsp:cNvPr id="0" name=""/>
        <dsp:cNvSpPr/>
      </dsp:nvSpPr>
      <dsp:spPr>
        <a:xfrm>
          <a:off x="8985461" y="2131136"/>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CA" sz="1500" kern="1200"/>
            <a:t>Medical recording and reporting </a:t>
          </a:r>
          <a:r>
            <a:rPr lang="fr-CA" sz="1500" kern="1200"/>
            <a:t>  </a:t>
          </a:r>
          <a:endParaRPr lang="en-US" sz="1500" kern="1200"/>
        </a:p>
      </dsp:txBody>
      <dsp:txXfrm>
        <a:off x="8985461" y="2131136"/>
        <a:ext cx="1529296" cy="6117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D06CA-278D-4BFF-B59C-F63E3ED906BF}">
      <dsp:nvSpPr>
        <dsp:cNvPr id="0" name=""/>
        <dsp:cNvSpPr/>
      </dsp:nvSpPr>
      <dsp:spPr>
        <a:xfrm>
          <a:off x="421398" y="1206020"/>
          <a:ext cx="688183" cy="6881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9DC73E-9B51-48D5-8280-B9463A54845B}">
      <dsp:nvSpPr>
        <dsp:cNvPr id="0" name=""/>
        <dsp:cNvSpPr/>
      </dsp:nvSpPr>
      <dsp:spPr>
        <a:xfrm>
          <a:off x="841" y="2131136"/>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fr-CA" sz="1100" kern="1200"/>
            <a:t>College of Medicine and other University resources</a:t>
          </a:r>
          <a:endParaRPr lang="en-US" sz="1100" kern="1200"/>
        </a:p>
      </dsp:txBody>
      <dsp:txXfrm>
        <a:off x="841" y="2131136"/>
        <a:ext cx="1529296" cy="611718"/>
      </dsp:txXfrm>
    </dsp:sp>
    <dsp:sp modelId="{79A0FD3C-0CCD-4079-88B9-F1B6FA3D8529}">
      <dsp:nvSpPr>
        <dsp:cNvPr id="0" name=""/>
        <dsp:cNvSpPr/>
      </dsp:nvSpPr>
      <dsp:spPr>
        <a:xfrm>
          <a:off x="2218322" y="1206020"/>
          <a:ext cx="688183" cy="6881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648F09-B573-45FD-9B2E-9245BA0F9293}">
      <dsp:nvSpPr>
        <dsp:cNvPr id="0" name=""/>
        <dsp:cNvSpPr/>
      </dsp:nvSpPr>
      <dsp:spPr>
        <a:xfrm>
          <a:off x="1797765" y="2131136"/>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fr-CA" sz="1100" kern="1200"/>
            <a:t>Clinical Learning and Simulation Facility (CLSF)</a:t>
          </a:r>
          <a:endParaRPr lang="en-US" sz="1100" kern="1200"/>
        </a:p>
      </dsp:txBody>
      <dsp:txXfrm>
        <a:off x="1797765" y="2131136"/>
        <a:ext cx="1529296" cy="611718"/>
      </dsp:txXfrm>
    </dsp:sp>
    <dsp:sp modelId="{D9DCD6A1-1847-4808-8151-5A0C1DFCFF3F}">
      <dsp:nvSpPr>
        <dsp:cNvPr id="0" name=""/>
        <dsp:cNvSpPr/>
      </dsp:nvSpPr>
      <dsp:spPr>
        <a:xfrm>
          <a:off x="4015246" y="1206020"/>
          <a:ext cx="688183" cy="6881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BA7A7F-4F2D-4989-8804-F46096EFE8F3}">
      <dsp:nvSpPr>
        <dsp:cNvPr id="0" name=""/>
        <dsp:cNvSpPr/>
      </dsp:nvSpPr>
      <dsp:spPr>
        <a:xfrm>
          <a:off x="3594689" y="2131136"/>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fr-CA" sz="1100" kern="1200"/>
            <a:t>Community Resource Agencies</a:t>
          </a:r>
          <a:endParaRPr lang="en-US" sz="1100" kern="1200"/>
        </a:p>
      </dsp:txBody>
      <dsp:txXfrm>
        <a:off x="3594689" y="2131136"/>
        <a:ext cx="1529296" cy="611718"/>
      </dsp:txXfrm>
    </dsp:sp>
    <dsp:sp modelId="{60137C84-75C9-4435-93B3-869CBBAB51C3}">
      <dsp:nvSpPr>
        <dsp:cNvPr id="0" name=""/>
        <dsp:cNvSpPr/>
      </dsp:nvSpPr>
      <dsp:spPr>
        <a:xfrm>
          <a:off x="5812170" y="1206020"/>
          <a:ext cx="688183" cy="68818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194ED0-94ED-4F38-8B46-8439438761FE}">
      <dsp:nvSpPr>
        <dsp:cNvPr id="0" name=""/>
        <dsp:cNvSpPr/>
      </dsp:nvSpPr>
      <dsp:spPr>
        <a:xfrm>
          <a:off x="5391613" y="2131136"/>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fr-CA" sz="1100" kern="1200"/>
            <a:t>Winnipeg Regional Health Authority’s (WRHA) hospitals and community-based facilities</a:t>
          </a:r>
          <a:endParaRPr lang="en-US" sz="1100" kern="1200"/>
        </a:p>
      </dsp:txBody>
      <dsp:txXfrm>
        <a:off x="5391613" y="2131136"/>
        <a:ext cx="1529296" cy="611718"/>
      </dsp:txXfrm>
    </dsp:sp>
    <dsp:sp modelId="{17D977BA-2736-4B17-B7C8-ACF45A22BCCE}">
      <dsp:nvSpPr>
        <dsp:cNvPr id="0" name=""/>
        <dsp:cNvSpPr/>
      </dsp:nvSpPr>
      <dsp:spPr>
        <a:xfrm>
          <a:off x="7609093" y="1206020"/>
          <a:ext cx="688183" cy="68818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9E5C07-F6F2-48D6-98A1-96153AE7827C}">
      <dsp:nvSpPr>
        <dsp:cNvPr id="0" name=""/>
        <dsp:cNvSpPr/>
      </dsp:nvSpPr>
      <dsp:spPr>
        <a:xfrm>
          <a:off x="7188537" y="2131136"/>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fr-CA" sz="1100" kern="1200"/>
            <a:t>Urban and rural private practice clinics</a:t>
          </a:r>
          <a:endParaRPr lang="en-US" sz="1100" kern="1200"/>
        </a:p>
      </dsp:txBody>
      <dsp:txXfrm>
        <a:off x="7188537" y="2131136"/>
        <a:ext cx="1529296" cy="611718"/>
      </dsp:txXfrm>
    </dsp:sp>
    <dsp:sp modelId="{816A7468-8FEA-4C16-94E3-1AA0882C9369}">
      <dsp:nvSpPr>
        <dsp:cNvPr id="0" name=""/>
        <dsp:cNvSpPr/>
      </dsp:nvSpPr>
      <dsp:spPr>
        <a:xfrm>
          <a:off x="9406017" y="1206020"/>
          <a:ext cx="688183" cy="68818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6EA815-21BE-4EF2-A5F7-FDACBC640AAC}">
      <dsp:nvSpPr>
        <dsp:cNvPr id="0" name=""/>
        <dsp:cNvSpPr/>
      </dsp:nvSpPr>
      <dsp:spPr>
        <a:xfrm>
          <a:off x="8985461" y="2131136"/>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fr-CA" sz="1100" kern="1200"/>
            <a:t>Rural and remote settings throughout Manitoba</a:t>
          </a:r>
          <a:endParaRPr lang="en-US" sz="1100" kern="1200"/>
        </a:p>
      </dsp:txBody>
      <dsp:txXfrm>
        <a:off x="8985461" y="2131136"/>
        <a:ext cx="1529296" cy="61171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544E2-DA61-40FD-97EC-C26BB52BAB94}" type="datetimeFigureOut">
              <a:rPr lang="en-CA" smtClean="0"/>
              <a:t>2025-08-26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08EB2E-1AF2-44E2-9CC9-D2678BB1F8E3}" type="slidenum">
              <a:rPr lang="en-CA" smtClean="0"/>
              <a:t>‹#›</a:t>
            </a:fld>
            <a:endParaRPr lang="en-CA"/>
          </a:p>
        </p:txBody>
      </p:sp>
    </p:spTree>
    <p:extLst>
      <p:ext uri="{BB962C8B-B14F-4D97-AF65-F5344CB8AC3E}">
        <p14:creationId xmlns:p14="http://schemas.microsoft.com/office/powerpoint/2010/main" val="584968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42C640-0A83-7D4D-8EF4-5712221097DA}" type="slidenum">
              <a:rPr lang="en-US" smtClean="0"/>
              <a:t>30</a:t>
            </a:fld>
            <a:endParaRPr lang="en-US"/>
          </a:p>
        </p:txBody>
      </p:sp>
    </p:spTree>
    <p:extLst>
      <p:ext uri="{BB962C8B-B14F-4D97-AF65-F5344CB8AC3E}">
        <p14:creationId xmlns:p14="http://schemas.microsoft.com/office/powerpoint/2010/main" val="1169272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0A92B47C-9BA3-449D-AA31-69B3C63329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0A7F0EFD-230C-4656-87DA-238B4B61132D}" type="slidenum">
              <a:rPr lang="en-US" altLang="en-US" smtClean="0"/>
              <a:pPr/>
              <a:t>89</a:t>
            </a:fld>
            <a:endParaRPr lang="en-US" altLang="en-US"/>
          </a:p>
        </p:txBody>
      </p:sp>
      <p:sp>
        <p:nvSpPr>
          <p:cNvPr id="26627" name="Rectangle 2">
            <a:extLst>
              <a:ext uri="{FF2B5EF4-FFF2-40B4-BE49-F238E27FC236}">
                <a16:creationId xmlns:a16="http://schemas.microsoft.com/office/drawing/2014/main" id="{E89AF1AF-4F8A-4B4C-AD0D-9012D5EA2827}"/>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5D569827-0195-417A-AA83-4086A6AC71A9}"/>
              </a:ext>
            </a:extLst>
          </p:cNvPr>
          <p:cNvSpPr>
            <a:spLocks noGrp="1" noChangeArrowheads="1"/>
          </p:cNvSpPr>
          <p:nvPr>
            <p:ph type="body" idx="1"/>
          </p:nvPr>
        </p:nvSpPr>
        <p:spPr bwMode="auto">
          <a:xfrm>
            <a:off x="914400" y="4343400"/>
            <a:ext cx="5029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564158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B5960A59-22E5-4E55-ADDF-36611602F5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F096E918-1058-48CF-AA29-19381652A9C1}" type="slidenum">
              <a:rPr lang="en-US" altLang="en-US" smtClean="0"/>
              <a:pPr/>
              <a:t>93</a:t>
            </a:fld>
            <a:endParaRPr lang="en-US" altLang="en-US"/>
          </a:p>
        </p:txBody>
      </p:sp>
      <p:sp>
        <p:nvSpPr>
          <p:cNvPr id="28675" name="Rectangle 2">
            <a:extLst>
              <a:ext uri="{FF2B5EF4-FFF2-40B4-BE49-F238E27FC236}">
                <a16:creationId xmlns:a16="http://schemas.microsoft.com/office/drawing/2014/main" id="{EBE3D781-D2D0-4111-ABC1-2E497497D5F7}"/>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30CF0312-5A7E-41F9-9485-2FB1F976260F}"/>
              </a:ext>
            </a:extLst>
          </p:cNvPr>
          <p:cNvSpPr>
            <a:spLocks noGrp="1" noChangeArrowheads="1"/>
          </p:cNvSpPr>
          <p:nvPr>
            <p:ph type="body" idx="1"/>
          </p:nvPr>
        </p:nvSpPr>
        <p:spPr bwMode="auto">
          <a:xfrm>
            <a:off x="914400" y="4343400"/>
            <a:ext cx="53340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anose="05000000000000000000" pitchFamily="2" charset="2"/>
              <a:buNone/>
            </a:pPr>
            <a:endParaRPr lang="en-US" altLang="en-US">
              <a:latin typeface="Times New Roman" panose="02020603050405020304" pitchFamily="18" charset="0"/>
            </a:endParaRPr>
          </a:p>
        </p:txBody>
      </p:sp>
    </p:spTree>
    <p:extLst>
      <p:ext uri="{BB962C8B-B14F-4D97-AF65-F5344CB8AC3E}">
        <p14:creationId xmlns:p14="http://schemas.microsoft.com/office/powerpoint/2010/main" val="2012776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1F696BBC-1D2B-41FC-ACBB-7EC50682A2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D2181A40-E39B-4FC9-8FA2-F03AD68A6B74}" type="slidenum">
              <a:rPr lang="en-US" altLang="en-US" smtClean="0"/>
              <a:pPr/>
              <a:t>94</a:t>
            </a:fld>
            <a:endParaRPr lang="en-US" altLang="en-US"/>
          </a:p>
        </p:txBody>
      </p:sp>
      <p:sp>
        <p:nvSpPr>
          <p:cNvPr id="30723" name="Rectangle 2">
            <a:extLst>
              <a:ext uri="{FF2B5EF4-FFF2-40B4-BE49-F238E27FC236}">
                <a16:creationId xmlns:a16="http://schemas.microsoft.com/office/drawing/2014/main" id="{F55B7FDE-6832-4EBB-89B4-7B7739E47E8C}"/>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42106D7B-BD78-4CA4-BAE3-9DEE5A3F0EC0}"/>
              </a:ext>
            </a:extLst>
          </p:cNvPr>
          <p:cNvSpPr>
            <a:spLocks noGrp="1" noChangeArrowheads="1"/>
          </p:cNvSpPr>
          <p:nvPr>
            <p:ph type="body" idx="1"/>
          </p:nvPr>
        </p:nvSpPr>
        <p:spPr bwMode="auto">
          <a:xfrm>
            <a:off x="914400" y="4343400"/>
            <a:ext cx="5029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Times New Roman" panose="02020603050405020304" pitchFamily="18" charset="0"/>
              </a:rPr>
              <a:t> </a:t>
            </a:r>
            <a:endParaRPr lang="en-US" altLang="en-US" i="1">
              <a:latin typeface="Times New Roman" panose="02020603050405020304" pitchFamily="18" charset="0"/>
            </a:endParaRPr>
          </a:p>
        </p:txBody>
      </p:sp>
    </p:spTree>
    <p:extLst>
      <p:ext uri="{BB962C8B-B14F-4D97-AF65-F5344CB8AC3E}">
        <p14:creationId xmlns:p14="http://schemas.microsoft.com/office/powerpoint/2010/main" val="1361304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A3CF4238-7148-489F-92D0-053553B449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F17B5399-4E54-4F13-8EAA-92BB9CFD6324}" type="slidenum">
              <a:rPr lang="en-US" altLang="en-US" smtClean="0"/>
              <a:pPr/>
              <a:t>95</a:t>
            </a:fld>
            <a:endParaRPr lang="en-US" altLang="en-US"/>
          </a:p>
        </p:txBody>
      </p:sp>
      <p:sp>
        <p:nvSpPr>
          <p:cNvPr id="32771" name="Rectangle 2">
            <a:extLst>
              <a:ext uri="{FF2B5EF4-FFF2-40B4-BE49-F238E27FC236}">
                <a16:creationId xmlns:a16="http://schemas.microsoft.com/office/drawing/2014/main" id="{03D42964-EE6E-46E9-ACDE-3F2007EFB9B7}"/>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08B919EC-684D-4596-AB52-79572CA52B36}"/>
              </a:ext>
            </a:extLst>
          </p:cNvPr>
          <p:cNvSpPr>
            <a:spLocks noGrp="1" noChangeArrowheads="1"/>
          </p:cNvSpPr>
          <p:nvPr>
            <p:ph type="body" idx="1"/>
          </p:nvPr>
        </p:nvSpPr>
        <p:spPr bwMode="auto">
          <a:xfrm>
            <a:off x="914400" y="4343400"/>
            <a:ext cx="5029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Times New Roman" panose="02020603050405020304" pitchFamily="18" charset="0"/>
              </a:rPr>
              <a:t> </a:t>
            </a:r>
            <a:endParaRPr lang="en-US" altLang="en-US" i="1">
              <a:latin typeface="Times New Roman" panose="02020603050405020304" pitchFamily="18" charset="0"/>
            </a:endParaRPr>
          </a:p>
        </p:txBody>
      </p:sp>
    </p:spTree>
    <p:extLst>
      <p:ext uri="{BB962C8B-B14F-4D97-AF65-F5344CB8AC3E}">
        <p14:creationId xmlns:p14="http://schemas.microsoft.com/office/powerpoint/2010/main" val="326902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D0CC5A4-BB65-4D08-A78C-87A4A791B6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34CB1028-F39F-4B79-9C30-C8C3E9ED63B2}" type="slidenum">
              <a:rPr lang="en-US" altLang="en-US" smtClean="0"/>
              <a:pPr/>
              <a:t>96</a:t>
            </a:fld>
            <a:endParaRPr lang="en-US" altLang="en-US"/>
          </a:p>
        </p:txBody>
      </p:sp>
      <p:sp>
        <p:nvSpPr>
          <p:cNvPr id="34819" name="Rectangle 2">
            <a:extLst>
              <a:ext uri="{FF2B5EF4-FFF2-40B4-BE49-F238E27FC236}">
                <a16:creationId xmlns:a16="http://schemas.microsoft.com/office/drawing/2014/main" id="{18789575-68F7-4177-AA31-CD758BF56F69}"/>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2836449F-71BE-4EDA-9F4E-211685E8727C}"/>
              </a:ext>
            </a:extLst>
          </p:cNvPr>
          <p:cNvSpPr>
            <a:spLocks noGrp="1" noChangeArrowheads="1"/>
          </p:cNvSpPr>
          <p:nvPr>
            <p:ph type="body" idx="1"/>
          </p:nvPr>
        </p:nvSpPr>
        <p:spPr bwMode="auto">
          <a:xfrm>
            <a:off x="914400" y="4343400"/>
            <a:ext cx="5029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848751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83852FF1-AD76-4DA8-B8F5-D4EF950543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62138DCC-93D8-4AD9-954B-00B1677ED41E}" type="slidenum">
              <a:rPr lang="en-US" altLang="en-US" smtClean="0"/>
              <a:pPr/>
              <a:t>97</a:t>
            </a:fld>
            <a:endParaRPr lang="en-US" altLang="en-US"/>
          </a:p>
        </p:txBody>
      </p:sp>
      <p:sp>
        <p:nvSpPr>
          <p:cNvPr id="36867" name="Rectangle 2">
            <a:extLst>
              <a:ext uri="{FF2B5EF4-FFF2-40B4-BE49-F238E27FC236}">
                <a16:creationId xmlns:a16="http://schemas.microsoft.com/office/drawing/2014/main" id="{0FA05EDA-A8D4-447A-B661-7AF353DBF56F}"/>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EA5508C9-C225-47B3-B1B6-A4A65569DB41}"/>
              </a:ext>
            </a:extLst>
          </p:cNvPr>
          <p:cNvSpPr>
            <a:spLocks noGrp="1" noChangeArrowheads="1"/>
          </p:cNvSpPr>
          <p:nvPr>
            <p:ph type="body" idx="1"/>
          </p:nvPr>
        </p:nvSpPr>
        <p:spPr bwMode="auto">
          <a:xfrm>
            <a:off x="914400" y="4343400"/>
            <a:ext cx="5029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702864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77D31509-042F-43A2-BD6B-C2B20C5425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ED0148AF-6F4E-4889-8FF7-31408396A69A}" type="slidenum">
              <a:rPr lang="en-US" altLang="en-US" smtClean="0"/>
              <a:pPr/>
              <a:t>101</a:t>
            </a:fld>
            <a:endParaRPr lang="en-US" altLang="en-US"/>
          </a:p>
        </p:txBody>
      </p:sp>
      <p:sp>
        <p:nvSpPr>
          <p:cNvPr id="43011" name="Rectangle 2">
            <a:extLst>
              <a:ext uri="{FF2B5EF4-FFF2-40B4-BE49-F238E27FC236}">
                <a16:creationId xmlns:a16="http://schemas.microsoft.com/office/drawing/2014/main" id="{9E1988B5-815B-482E-ABFE-A11357047657}"/>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4695DD17-6D68-47EE-A73C-DF218F82A39F}"/>
              </a:ext>
            </a:extLst>
          </p:cNvPr>
          <p:cNvSpPr>
            <a:spLocks noGrp="1" noChangeArrowheads="1"/>
          </p:cNvSpPr>
          <p:nvPr>
            <p:ph type="body" idx="1"/>
          </p:nvPr>
        </p:nvSpPr>
        <p:spPr bwMode="auto">
          <a:xfrm>
            <a:off x="914400" y="4343400"/>
            <a:ext cx="5029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buFont typeface="Wingdings" panose="05000000000000000000" pitchFamily="2" charset="2"/>
              <a:buNone/>
            </a:pPr>
            <a:endParaRPr lang="en-US" altLang="en-US">
              <a:latin typeface="Times New Roman" panose="02020603050405020304" pitchFamily="18" charset="0"/>
            </a:endParaRPr>
          </a:p>
        </p:txBody>
      </p:sp>
    </p:spTree>
    <p:extLst>
      <p:ext uri="{BB962C8B-B14F-4D97-AF65-F5344CB8AC3E}">
        <p14:creationId xmlns:p14="http://schemas.microsoft.com/office/powerpoint/2010/main" val="331975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8742065D-5A81-40E3-9014-C7D5780A44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E38B9B8C-758C-45B1-9C20-CE0AC831496B}" type="slidenum">
              <a:rPr lang="en-US" altLang="en-US" smtClean="0"/>
              <a:pPr/>
              <a:t>102</a:t>
            </a:fld>
            <a:endParaRPr lang="en-US" altLang="en-US"/>
          </a:p>
        </p:txBody>
      </p:sp>
      <p:sp>
        <p:nvSpPr>
          <p:cNvPr id="45059" name="Rectangle 2">
            <a:extLst>
              <a:ext uri="{FF2B5EF4-FFF2-40B4-BE49-F238E27FC236}">
                <a16:creationId xmlns:a16="http://schemas.microsoft.com/office/drawing/2014/main" id="{044D4735-6A34-4CCD-BD38-07B4073D3498}"/>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B7C0DA95-4B90-4886-8C47-091DE6510FD2}"/>
              </a:ext>
            </a:extLst>
          </p:cNvPr>
          <p:cNvSpPr>
            <a:spLocks noGrp="1" noChangeArrowheads="1"/>
          </p:cNvSpPr>
          <p:nvPr>
            <p:ph type="body" idx="1"/>
          </p:nvPr>
        </p:nvSpPr>
        <p:spPr bwMode="auto">
          <a:xfrm>
            <a:off x="914400" y="4343400"/>
            <a:ext cx="5029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Times New Roman" panose="02020603050405020304" pitchFamily="18" charset="0"/>
            </a:endParaRPr>
          </a:p>
          <a:p>
            <a:endParaRPr lang="en-US" altLang="en-US">
              <a:latin typeface="Times New Roman" panose="02020603050405020304" pitchFamily="18" charset="0"/>
            </a:endParaRPr>
          </a:p>
          <a:p>
            <a:endParaRPr lang="en-US" altLang="en-US">
              <a:latin typeface="Times New Roman" panose="02020603050405020304" pitchFamily="18" charset="0"/>
            </a:endParaRPr>
          </a:p>
        </p:txBody>
      </p:sp>
    </p:spTree>
    <p:extLst>
      <p:ext uri="{BB962C8B-B14F-4D97-AF65-F5344CB8AC3E}">
        <p14:creationId xmlns:p14="http://schemas.microsoft.com/office/powerpoint/2010/main" val="913129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3359EA41-3610-4D55-8CC7-3F29CBEC60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BE73F04C-5213-43D5-980F-7B2B91D37017}" type="slidenum">
              <a:rPr lang="en-US" altLang="en-US" smtClean="0"/>
              <a:pPr/>
              <a:t>104</a:t>
            </a:fld>
            <a:endParaRPr lang="en-US" altLang="en-US"/>
          </a:p>
        </p:txBody>
      </p:sp>
      <p:sp>
        <p:nvSpPr>
          <p:cNvPr id="61443" name="Rectangle 2">
            <a:extLst>
              <a:ext uri="{FF2B5EF4-FFF2-40B4-BE49-F238E27FC236}">
                <a16:creationId xmlns:a16="http://schemas.microsoft.com/office/drawing/2014/main" id="{9E2067F7-36D4-45E8-9379-BD8A7CD4A1F9}"/>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D38DC7B7-D577-44B4-BD12-9C9803A652A9}"/>
              </a:ext>
            </a:extLst>
          </p:cNvPr>
          <p:cNvSpPr>
            <a:spLocks noGrp="1" noChangeArrowheads="1"/>
          </p:cNvSpPr>
          <p:nvPr>
            <p:ph type="body" idx="1"/>
          </p:nvPr>
        </p:nvSpPr>
        <p:spPr bwMode="auto">
          <a:xfrm>
            <a:off x="914400" y="4343400"/>
            <a:ext cx="5029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054765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C95DDF35-3D23-46DB-A8C2-B5BE5C2A47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84E1BD29-08A6-4FC6-8CBA-6D15558930B4}" type="slidenum">
              <a:rPr lang="en-US" altLang="en-US" smtClean="0"/>
              <a:pPr/>
              <a:t>110</a:t>
            </a:fld>
            <a:endParaRPr lang="en-US" altLang="en-US"/>
          </a:p>
        </p:txBody>
      </p:sp>
      <p:sp>
        <p:nvSpPr>
          <p:cNvPr id="63491" name="Rectangle 2">
            <a:extLst>
              <a:ext uri="{FF2B5EF4-FFF2-40B4-BE49-F238E27FC236}">
                <a16:creationId xmlns:a16="http://schemas.microsoft.com/office/drawing/2014/main" id="{C799443D-5D47-4D3C-AD18-D0DB1E7FD559}"/>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4A9FB8CE-7C13-49BA-8EF3-9ED3FC444DE2}"/>
              </a:ext>
            </a:extLst>
          </p:cNvPr>
          <p:cNvSpPr>
            <a:spLocks noGrp="1" noChangeArrowheads="1"/>
          </p:cNvSpPr>
          <p:nvPr>
            <p:ph type="body" idx="1"/>
          </p:nvPr>
        </p:nvSpPr>
        <p:spPr bwMode="auto">
          <a:xfrm>
            <a:off x="914400" y="4343400"/>
            <a:ext cx="5029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anose="05000000000000000000" pitchFamily="2" charset="2"/>
              <a:buNone/>
            </a:pPr>
            <a:endParaRPr lang="en-US" altLang="en-US">
              <a:latin typeface="Times New Roman" panose="02020603050405020304" pitchFamily="18" charset="0"/>
            </a:endParaRPr>
          </a:p>
        </p:txBody>
      </p:sp>
    </p:spTree>
    <p:extLst>
      <p:ext uri="{BB962C8B-B14F-4D97-AF65-F5344CB8AC3E}">
        <p14:creationId xmlns:p14="http://schemas.microsoft.com/office/powerpoint/2010/main" val="998352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39FE578A-8C53-4B0B-927B-E5D6BBFBF2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0D21B2C8-6890-4CB2-A1EF-1AAF774061E6}" type="slidenum">
              <a:rPr lang="en-US" altLang="en-US" smtClean="0"/>
              <a:pPr/>
              <a:t>77</a:t>
            </a:fld>
            <a:endParaRPr lang="en-US" altLang="en-US"/>
          </a:p>
        </p:txBody>
      </p:sp>
      <p:sp>
        <p:nvSpPr>
          <p:cNvPr id="8195" name="Rectangle 2">
            <a:extLst>
              <a:ext uri="{FF2B5EF4-FFF2-40B4-BE49-F238E27FC236}">
                <a16:creationId xmlns:a16="http://schemas.microsoft.com/office/drawing/2014/main" id="{1D037D0E-81B8-499F-9E6F-23340B22354B}"/>
              </a:ext>
            </a:extLst>
          </p:cNvPr>
          <p:cNvSpPr>
            <a:spLocks noGrp="1" noRot="1" noChangeAspect="1" noChangeArrowheads="1" noTextEdit="1"/>
          </p:cNvSpPr>
          <p:nvPr>
            <p:ph type="sldImg"/>
          </p:nvPr>
        </p:nvSpPr>
        <p:spPr>
          <a:xfrm>
            <a:off x="457200" y="685800"/>
            <a:ext cx="6096000" cy="3429000"/>
          </a:xfrm>
          <a:ln/>
        </p:spPr>
      </p:sp>
      <p:sp>
        <p:nvSpPr>
          <p:cNvPr id="8196" name="Rectangle 3">
            <a:extLst>
              <a:ext uri="{FF2B5EF4-FFF2-40B4-BE49-F238E27FC236}">
                <a16:creationId xmlns:a16="http://schemas.microsoft.com/office/drawing/2014/main" id="{CB3C7CD2-B56B-4E35-A00A-EE3454C5AB0D}"/>
              </a:ext>
            </a:extLst>
          </p:cNvPr>
          <p:cNvSpPr>
            <a:spLocks noGrp="1" noChangeArrowheads="1"/>
          </p:cNvSpPr>
          <p:nvPr>
            <p:ph type="body" idx="1"/>
          </p:nvPr>
        </p:nvSpPr>
        <p:spPr bwMode="auto">
          <a:xfrm>
            <a:off x="1295400" y="4672013"/>
            <a:ext cx="5029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0" dirty="0">
              <a:latin typeface="Times New Roman" panose="02020603050405020304" pitchFamily="18" charset="0"/>
            </a:endParaRPr>
          </a:p>
        </p:txBody>
      </p:sp>
    </p:spTree>
    <p:extLst>
      <p:ext uri="{BB962C8B-B14F-4D97-AF65-F5344CB8AC3E}">
        <p14:creationId xmlns:p14="http://schemas.microsoft.com/office/powerpoint/2010/main" val="1729735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E618D7E9-4DB9-43AD-ADAE-C8387657F7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A7727E5C-2F07-4D8A-8F98-0FE53A01E3C8}" type="slidenum">
              <a:rPr lang="en-US" altLang="en-US" smtClean="0"/>
              <a:pPr/>
              <a:t>111</a:t>
            </a:fld>
            <a:endParaRPr lang="en-US" altLang="en-US"/>
          </a:p>
        </p:txBody>
      </p:sp>
      <p:sp>
        <p:nvSpPr>
          <p:cNvPr id="65539" name="Rectangle 2">
            <a:extLst>
              <a:ext uri="{FF2B5EF4-FFF2-40B4-BE49-F238E27FC236}">
                <a16:creationId xmlns:a16="http://schemas.microsoft.com/office/drawing/2014/main" id="{E52F25E6-1E3C-41D1-9D56-7614A768A2DC}"/>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0FE44E2F-89A8-4FB8-90C5-6AB00BA9950D}"/>
              </a:ext>
            </a:extLst>
          </p:cNvPr>
          <p:cNvSpPr>
            <a:spLocks noGrp="1" noChangeArrowheads="1"/>
          </p:cNvSpPr>
          <p:nvPr>
            <p:ph type="body" idx="1"/>
          </p:nvPr>
        </p:nvSpPr>
        <p:spPr bwMode="auto">
          <a:xfrm>
            <a:off x="914400" y="4343400"/>
            <a:ext cx="5029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anose="05000000000000000000" pitchFamily="2" charset="2"/>
              <a:buNone/>
            </a:pPr>
            <a:endParaRPr lang="en-US" altLang="en-US" sz="1400">
              <a:latin typeface="Times New Roman" panose="02020603050405020304" pitchFamily="18" charset="0"/>
            </a:endParaRPr>
          </a:p>
        </p:txBody>
      </p:sp>
    </p:spTree>
    <p:extLst>
      <p:ext uri="{BB962C8B-B14F-4D97-AF65-F5344CB8AC3E}">
        <p14:creationId xmlns:p14="http://schemas.microsoft.com/office/powerpoint/2010/main" val="1845682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19BB5467-DCDA-49C1-A8F2-3D2EDE81C8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8C127363-5FA6-44D1-AB09-681CF090BDFB}" type="slidenum">
              <a:rPr lang="en-US" altLang="en-US" smtClean="0"/>
              <a:pPr/>
              <a:t>112</a:t>
            </a:fld>
            <a:endParaRPr lang="en-US" altLang="en-US"/>
          </a:p>
        </p:txBody>
      </p:sp>
      <p:sp>
        <p:nvSpPr>
          <p:cNvPr id="67587" name="Rectangle 2">
            <a:extLst>
              <a:ext uri="{FF2B5EF4-FFF2-40B4-BE49-F238E27FC236}">
                <a16:creationId xmlns:a16="http://schemas.microsoft.com/office/drawing/2014/main" id="{5788AA81-52B0-4E66-B898-F4E93F65BD5F}"/>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63F399BF-CF8F-456F-AC74-F7DF231EAC32}"/>
              </a:ext>
            </a:extLst>
          </p:cNvPr>
          <p:cNvSpPr>
            <a:spLocks noGrp="1" noChangeArrowheads="1"/>
          </p:cNvSpPr>
          <p:nvPr>
            <p:ph type="body" idx="1"/>
          </p:nvPr>
        </p:nvSpPr>
        <p:spPr bwMode="auto">
          <a:xfrm>
            <a:off x="914400" y="4343400"/>
            <a:ext cx="5029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anose="05000000000000000000" pitchFamily="2" charset="2"/>
              <a:buNone/>
            </a:pPr>
            <a:endParaRPr lang="en-US" altLang="en-US" sz="1400">
              <a:latin typeface="Times New Roman" panose="02020603050405020304" pitchFamily="18" charset="0"/>
            </a:endParaRPr>
          </a:p>
        </p:txBody>
      </p:sp>
    </p:spTree>
    <p:extLst>
      <p:ext uri="{BB962C8B-B14F-4D97-AF65-F5344CB8AC3E}">
        <p14:creationId xmlns:p14="http://schemas.microsoft.com/office/powerpoint/2010/main" val="47041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9C0E0BFE-738A-42C3-A4E1-7A7A13F7CD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82EB7331-18E2-48DA-9A27-41B9E4F55A56}" type="slidenum">
              <a:rPr lang="en-US" altLang="en-US" smtClean="0"/>
              <a:pPr/>
              <a:t>115</a:t>
            </a:fld>
            <a:endParaRPr lang="en-US" altLang="en-US"/>
          </a:p>
        </p:txBody>
      </p:sp>
      <p:sp>
        <p:nvSpPr>
          <p:cNvPr id="70659" name="Rectangle 2">
            <a:extLst>
              <a:ext uri="{FF2B5EF4-FFF2-40B4-BE49-F238E27FC236}">
                <a16:creationId xmlns:a16="http://schemas.microsoft.com/office/drawing/2014/main" id="{027C8648-260D-4CE9-A894-46C0EB86086F}"/>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D7795E56-91DB-4B6D-B3F7-E2A0981B6D7C}"/>
              </a:ext>
            </a:extLst>
          </p:cNvPr>
          <p:cNvSpPr>
            <a:spLocks noGrp="1" noChangeArrowheads="1"/>
          </p:cNvSpPr>
          <p:nvPr>
            <p:ph type="body" idx="1"/>
          </p:nvPr>
        </p:nvSpPr>
        <p:spPr bwMode="auto">
          <a:xfrm>
            <a:off x="914400" y="4343400"/>
            <a:ext cx="5029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219837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D6E1C87D-59F3-4424-8377-0F9E69933C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93A74294-40F7-479F-B655-D4BBA542F38B}" type="slidenum">
              <a:rPr lang="en-US" altLang="en-US" smtClean="0"/>
              <a:pPr/>
              <a:t>79</a:t>
            </a:fld>
            <a:endParaRPr lang="en-US" altLang="en-US"/>
          </a:p>
        </p:txBody>
      </p:sp>
      <p:sp>
        <p:nvSpPr>
          <p:cNvPr id="12291" name="Rectangle 2">
            <a:extLst>
              <a:ext uri="{FF2B5EF4-FFF2-40B4-BE49-F238E27FC236}">
                <a16:creationId xmlns:a16="http://schemas.microsoft.com/office/drawing/2014/main" id="{16EE7CDA-A5E5-44BE-B004-AEB11DEE415D}"/>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04BC6429-5E79-4E30-B911-4F59E4903B61}"/>
              </a:ext>
            </a:extLst>
          </p:cNvPr>
          <p:cNvSpPr>
            <a:spLocks noGrp="1" noChangeArrowheads="1"/>
          </p:cNvSpPr>
          <p:nvPr>
            <p:ph type="body" idx="1"/>
          </p:nvPr>
        </p:nvSpPr>
        <p:spPr bwMode="auto">
          <a:xfrm>
            <a:off x="914400" y="4343400"/>
            <a:ext cx="5029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476275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467B259F-B267-430B-8572-A59342EEEA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E9A74571-094D-4366-A3A7-99BD3517E4D8}" type="slidenum">
              <a:rPr lang="en-US" altLang="en-US" smtClean="0"/>
              <a:pPr/>
              <a:t>83</a:t>
            </a:fld>
            <a:endParaRPr lang="en-US" altLang="en-US"/>
          </a:p>
        </p:txBody>
      </p:sp>
      <p:sp>
        <p:nvSpPr>
          <p:cNvPr id="14339" name="Rectangle 2">
            <a:extLst>
              <a:ext uri="{FF2B5EF4-FFF2-40B4-BE49-F238E27FC236}">
                <a16:creationId xmlns:a16="http://schemas.microsoft.com/office/drawing/2014/main" id="{4670AF67-3166-4AC8-B5B5-E0CF7DF1A08B}"/>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70EC2CDB-F75B-4F80-B0E1-3F3B46FCC3DF}"/>
              </a:ext>
            </a:extLst>
          </p:cNvPr>
          <p:cNvSpPr>
            <a:spLocks noGrp="1" noChangeArrowheads="1"/>
          </p:cNvSpPr>
          <p:nvPr>
            <p:ph type="body" idx="1"/>
          </p:nvPr>
        </p:nvSpPr>
        <p:spPr bwMode="auto">
          <a:xfrm>
            <a:off x="914400" y="4343400"/>
            <a:ext cx="5029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324837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9BBA37CD-431D-4027-B677-830537B02F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9340FE32-88F7-4FAD-84BF-931E2CD19F76}" type="slidenum">
              <a:rPr lang="en-US" altLang="en-US" smtClean="0"/>
              <a:pPr/>
              <a:t>84</a:t>
            </a:fld>
            <a:endParaRPr lang="en-US" altLang="en-US"/>
          </a:p>
        </p:txBody>
      </p:sp>
      <p:sp>
        <p:nvSpPr>
          <p:cNvPr id="16387" name="Rectangle 2">
            <a:extLst>
              <a:ext uri="{FF2B5EF4-FFF2-40B4-BE49-F238E27FC236}">
                <a16:creationId xmlns:a16="http://schemas.microsoft.com/office/drawing/2014/main" id="{D1B59224-9280-4D19-BFD1-D5895B6FC3BF}"/>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C7465C04-1919-4623-AD59-B3FF2AB82191}"/>
              </a:ext>
            </a:extLst>
          </p:cNvPr>
          <p:cNvSpPr>
            <a:spLocks noGrp="1" noChangeArrowheads="1"/>
          </p:cNvSpPr>
          <p:nvPr>
            <p:ph type="body" idx="1"/>
          </p:nvPr>
        </p:nvSpPr>
        <p:spPr bwMode="auto">
          <a:xfrm>
            <a:off x="914400" y="4343400"/>
            <a:ext cx="5029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418453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2F9185F4-CCF5-4B86-B13C-0D5CC08B37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A5803EC9-1DDB-453C-A5D4-E586763B46AF}" type="slidenum">
              <a:rPr lang="en-US" altLang="en-US" smtClean="0"/>
              <a:pPr/>
              <a:t>85</a:t>
            </a:fld>
            <a:endParaRPr lang="en-US" altLang="en-US"/>
          </a:p>
        </p:txBody>
      </p:sp>
      <p:sp>
        <p:nvSpPr>
          <p:cNvPr id="18435" name="Rectangle 2">
            <a:extLst>
              <a:ext uri="{FF2B5EF4-FFF2-40B4-BE49-F238E27FC236}">
                <a16:creationId xmlns:a16="http://schemas.microsoft.com/office/drawing/2014/main" id="{FF3C2B05-0B0A-4D29-B37F-5B7B40F75C7D}"/>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D6CF6ACA-020D-4289-8725-FE25F7A9E52C}"/>
              </a:ext>
            </a:extLst>
          </p:cNvPr>
          <p:cNvSpPr>
            <a:spLocks noGrp="1" noChangeArrowheads="1"/>
          </p:cNvSpPr>
          <p:nvPr>
            <p:ph type="body" idx="1"/>
          </p:nvPr>
        </p:nvSpPr>
        <p:spPr bwMode="auto">
          <a:xfrm>
            <a:off x="914400" y="4343400"/>
            <a:ext cx="5029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400">
                <a:latin typeface="Times New Roman" panose="02020603050405020304" pitchFamily="18" charset="0"/>
              </a:rPr>
              <a:t> </a:t>
            </a:r>
          </a:p>
        </p:txBody>
      </p:sp>
    </p:spTree>
    <p:extLst>
      <p:ext uri="{BB962C8B-B14F-4D97-AF65-F5344CB8AC3E}">
        <p14:creationId xmlns:p14="http://schemas.microsoft.com/office/powerpoint/2010/main" val="1046112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E67D163F-6464-4D6D-843B-1E442B24AE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419078ED-7FA9-45CA-9FE8-98B899F38434}" type="slidenum">
              <a:rPr lang="en-US" altLang="en-US" smtClean="0"/>
              <a:pPr/>
              <a:t>86</a:t>
            </a:fld>
            <a:endParaRPr lang="en-US" altLang="en-US"/>
          </a:p>
        </p:txBody>
      </p:sp>
      <p:sp>
        <p:nvSpPr>
          <p:cNvPr id="20483" name="Rectangle 2">
            <a:extLst>
              <a:ext uri="{FF2B5EF4-FFF2-40B4-BE49-F238E27FC236}">
                <a16:creationId xmlns:a16="http://schemas.microsoft.com/office/drawing/2014/main" id="{EB4FEEBF-2083-4225-B583-F37CA77B9EFE}"/>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D9F8990A-CFA3-44A0-A6D3-CE815D02EC14}"/>
              </a:ext>
            </a:extLst>
          </p:cNvPr>
          <p:cNvSpPr>
            <a:spLocks noGrp="1" noChangeArrowheads="1"/>
          </p:cNvSpPr>
          <p:nvPr>
            <p:ph type="body" idx="1"/>
          </p:nvPr>
        </p:nvSpPr>
        <p:spPr bwMode="auto">
          <a:xfrm>
            <a:off x="914400" y="4343400"/>
            <a:ext cx="5029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457588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45BFAB4E-FD44-4027-A60D-691A9E79BD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74F132AF-E4F2-4285-9431-B8CF31869507}" type="slidenum">
              <a:rPr lang="en-US" altLang="en-US" smtClean="0"/>
              <a:pPr/>
              <a:t>87</a:t>
            </a:fld>
            <a:endParaRPr lang="en-US" altLang="en-US"/>
          </a:p>
        </p:txBody>
      </p:sp>
      <p:sp>
        <p:nvSpPr>
          <p:cNvPr id="22531" name="Rectangle 2">
            <a:extLst>
              <a:ext uri="{FF2B5EF4-FFF2-40B4-BE49-F238E27FC236}">
                <a16:creationId xmlns:a16="http://schemas.microsoft.com/office/drawing/2014/main" id="{2689E402-2AFD-48C9-98AA-618F90311F18}"/>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41A1A464-CD4C-4A97-A933-7D03EE37BE32}"/>
              </a:ext>
            </a:extLst>
          </p:cNvPr>
          <p:cNvSpPr>
            <a:spLocks noGrp="1" noChangeArrowheads="1"/>
          </p:cNvSpPr>
          <p:nvPr>
            <p:ph type="body" idx="1"/>
          </p:nvPr>
        </p:nvSpPr>
        <p:spPr bwMode="auto">
          <a:xfrm>
            <a:off x="838200" y="4519613"/>
            <a:ext cx="5029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anose="05000000000000000000" pitchFamily="2" charset="2"/>
              <a:buNone/>
            </a:pPr>
            <a:endParaRPr lang="en-US" altLang="en-US">
              <a:latin typeface="Times New Roman" panose="02020603050405020304" pitchFamily="18" charset="0"/>
            </a:endParaRPr>
          </a:p>
        </p:txBody>
      </p:sp>
    </p:spTree>
    <p:extLst>
      <p:ext uri="{BB962C8B-B14F-4D97-AF65-F5344CB8AC3E}">
        <p14:creationId xmlns:p14="http://schemas.microsoft.com/office/powerpoint/2010/main" val="232253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3907AC3D-BD74-4D73-B414-588D511472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D2A39C7B-658E-4EE4-B81E-F0244B36E24A}" type="slidenum">
              <a:rPr lang="en-US" altLang="en-US" smtClean="0"/>
              <a:pPr/>
              <a:t>88</a:t>
            </a:fld>
            <a:endParaRPr lang="en-US" altLang="en-US"/>
          </a:p>
        </p:txBody>
      </p:sp>
      <p:sp>
        <p:nvSpPr>
          <p:cNvPr id="24579" name="Rectangle 2">
            <a:extLst>
              <a:ext uri="{FF2B5EF4-FFF2-40B4-BE49-F238E27FC236}">
                <a16:creationId xmlns:a16="http://schemas.microsoft.com/office/drawing/2014/main" id="{AB710C1F-D418-47CD-849E-A2F1639483BE}"/>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9F9D4664-DB5C-4072-B05D-1F66DA2D3F6C}"/>
              </a:ext>
            </a:extLst>
          </p:cNvPr>
          <p:cNvSpPr>
            <a:spLocks noGrp="1" noChangeArrowheads="1"/>
          </p:cNvSpPr>
          <p:nvPr>
            <p:ph type="body" idx="1"/>
          </p:nvPr>
        </p:nvSpPr>
        <p:spPr bwMode="auto">
          <a:xfrm>
            <a:off x="914400" y="4343400"/>
            <a:ext cx="5029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010095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523BB-8274-6693-854E-E340CA131E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90071730-8FA1-BE4F-9663-B16AC4D20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CF6F99F-7F1E-636F-8C4E-EF258254A622}"/>
              </a:ext>
            </a:extLst>
          </p:cNvPr>
          <p:cNvSpPr>
            <a:spLocks noGrp="1"/>
          </p:cNvSpPr>
          <p:nvPr>
            <p:ph type="dt" sz="half" idx="10"/>
          </p:nvPr>
        </p:nvSpPr>
        <p:spPr/>
        <p:txBody>
          <a:bodyPr/>
          <a:lstStyle/>
          <a:p>
            <a:fld id="{25687AF2-5FD5-4338-A16E-AC5F3DA4905A}" type="datetimeFigureOut">
              <a:rPr lang="en-CA" smtClean="0"/>
              <a:t>2025-08-26</a:t>
            </a:fld>
            <a:endParaRPr lang="en-CA"/>
          </a:p>
        </p:txBody>
      </p:sp>
      <p:sp>
        <p:nvSpPr>
          <p:cNvPr id="5" name="Footer Placeholder 4">
            <a:extLst>
              <a:ext uri="{FF2B5EF4-FFF2-40B4-BE49-F238E27FC236}">
                <a16:creationId xmlns:a16="http://schemas.microsoft.com/office/drawing/2014/main" id="{AC254EF5-ED59-8F24-3D8D-478C3BCA960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58A116F-DE67-5873-E028-A6DB5FC1C47D}"/>
              </a:ext>
            </a:extLst>
          </p:cNvPr>
          <p:cNvSpPr>
            <a:spLocks noGrp="1"/>
          </p:cNvSpPr>
          <p:nvPr>
            <p:ph type="sldNum" sz="quarter" idx="12"/>
          </p:nvPr>
        </p:nvSpPr>
        <p:spPr/>
        <p:txBody>
          <a:bodyPr/>
          <a:lstStyle/>
          <a:p>
            <a:fld id="{072077DC-1DC2-4406-BD6C-BF5D0997EB83}" type="slidenum">
              <a:rPr lang="en-CA" smtClean="0"/>
              <a:t>‹#›</a:t>
            </a:fld>
            <a:endParaRPr lang="en-CA"/>
          </a:p>
        </p:txBody>
      </p:sp>
    </p:spTree>
    <p:extLst>
      <p:ext uri="{BB962C8B-B14F-4D97-AF65-F5344CB8AC3E}">
        <p14:creationId xmlns:p14="http://schemas.microsoft.com/office/powerpoint/2010/main" val="1255071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3A6F8-FF13-9C82-B5AA-BF65977CA67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F5BCF77-5129-7E61-E40B-212D0CDEB2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4AA3B29-835B-7072-3216-E9B7E81A8B25}"/>
              </a:ext>
            </a:extLst>
          </p:cNvPr>
          <p:cNvSpPr>
            <a:spLocks noGrp="1"/>
          </p:cNvSpPr>
          <p:nvPr>
            <p:ph type="dt" sz="half" idx="10"/>
          </p:nvPr>
        </p:nvSpPr>
        <p:spPr/>
        <p:txBody>
          <a:bodyPr/>
          <a:lstStyle/>
          <a:p>
            <a:fld id="{25687AF2-5FD5-4338-A16E-AC5F3DA4905A}" type="datetimeFigureOut">
              <a:rPr lang="en-CA" smtClean="0"/>
              <a:t>2025-08-26</a:t>
            </a:fld>
            <a:endParaRPr lang="en-CA"/>
          </a:p>
        </p:txBody>
      </p:sp>
      <p:sp>
        <p:nvSpPr>
          <p:cNvPr id="5" name="Footer Placeholder 4">
            <a:extLst>
              <a:ext uri="{FF2B5EF4-FFF2-40B4-BE49-F238E27FC236}">
                <a16:creationId xmlns:a16="http://schemas.microsoft.com/office/drawing/2014/main" id="{517DCC33-0937-AB51-879C-3288E25438D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69E9B9C-AA17-6EF4-692B-3CD22F96B587}"/>
              </a:ext>
            </a:extLst>
          </p:cNvPr>
          <p:cNvSpPr>
            <a:spLocks noGrp="1"/>
          </p:cNvSpPr>
          <p:nvPr>
            <p:ph type="sldNum" sz="quarter" idx="12"/>
          </p:nvPr>
        </p:nvSpPr>
        <p:spPr/>
        <p:txBody>
          <a:bodyPr/>
          <a:lstStyle/>
          <a:p>
            <a:fld id="{072077DC-1DC2-4406-BD6C-BF5D0997EB83}" type="slidenum">
              <a:rPr lang="en-CA" smtClean="0"/>
              <a:t>‹#›</a:t>
            </a:fld>
            <a:endParaRPr lang="en-CA"/>
          </a:p>
        </p:txBody>
      </p:sp>
    </p:spTree>
    <p:extLst>
      <p:ext uri="{BB962C8B-B14F-4D97-AF65-F5344CB8AC3E}">
        <p14:creationId xmlns:p14="http://schemas.microsoft.com/office/powerpoint/2010/main" val="3516030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F02FB-5BE4-2775-590D-6E8A2DC0868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048BA38-1CDA-D764-0E47-DCDA9DB7F4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336D520-B22A-F75A-A3DF-874B91A8DE00}"/>
              </a:ext>
            </a:extLst>
          </p:cNvPr>
          <p:cNvSpPr>
            <a:spLocks noGrp="1"/>
          </p:cNvSpPr>
          <p:nvPr>
            <p:ph type="dt" sz="half" idx="10"/>
          </p:nvPr>
        </p:nvSpPr>
        <p:spPr/>
        <p:txBody>
          <a:bodyPr/>
          <a:lstStyle/>
          <a:p>
            <a:fld id="{25687AF2-5FD5-4338-A16E-AC5F3DA4905A}" type="datetimeFigureOut">
              <a:rPr lang="en-CA" smtClean="0"/>
              <a:t>2025-08-26</a:t>
            </a:fld>
            <a:endParaRPr lang="en-CA"/>
          </a:p>
        </p:txBody>
      </p:sp>
      <p:sp>
        <p:nvSpPr>
          <p:cNvPr id="5" name="Footer Placeholder 4">
            <a:extLst>
              <a:ext uri="{FF2B5EF4-FFF2-40B4-BE49-F238E27FC236}">
                <a16:creationId xmlns:a16="http://schemas.microsoft.com/office/drawing/2014/main" id="{F4B56DD8-E5FB-CE12-64B6-58CC089271F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2199004-3EF1-6E73-0538-AF0E9BBF0F92}"/>
              </a:ext>
            </a:extLst>
          </p:cNvPr>
          <p:cNvSpPr>
            <a:spLocks noGrp="1"/>
          </p:cNvSpPr>
          <p:nvPr>
            <p:ph type="sldNum" sz="quarter" idx="12"/>
          </p:nvPr>
        </p:nvSpPr>
        <p:spPr/>
        <p:txBody>
          <a:bodyPr/>
          <a:lstStyle/>
          <a:p>
            <a:fld id="{072077DC-1DC2-4406-BD6C-BF5D0997EB83}" type="slidenum">
              <a:rPr lang="en-CA" smtClean="0"/>
              <a:t>‹#›</a:t>
            </a:fld>
            <a:endParaRPr lang="en-CA"/>
          </a:p>
        </p:txBody>
      </p:sp>
    </p:spTree>
    <p:extLst>
      <p:ext uri="{BB962C8B-B14F-4D97-AF65-F5344CB8AC3E}">
        <p14:creationId xmlns:p14="http://schemas.microsoft.com/office/powerpoint/2010/main" val="3964419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txBody>
          <a:bodyPr anchor="b"/>
          <a:lstStyle>
            <a:lvl1pPr algn="ctr">
              <a:defRPr sz="6000" b="1" i="0">
                <a:latin typeface="Times New Roman" charset="0"/>
                <a:ea typeface="Times New Roman" charset="0"/>
                <a:cs typeface="Times New Roman" charset="0"/>
              </a:defRPr>
            </a:lvl1pPr>
          </a:lstStyle>
          <a:p>
            <a:r>
              <a:rPr lang="en-US" dirty="0"/>
              <a:t>Title</a:t>
            </a:r>
          </a:p>
        </p:txBody>
      </p:sp>
      <p:sp>
        <p:nvSpPr>
          <p:cNvPr id="3" name="Subtitle 2"/>
          <p:cNvSpPr>
            <a:spLocks noGrp="1"/>
          </p:cNvSpPr>
          <p:nvPr>
            <p:ph type="subTitle" idx="1" hasCustomPrompt="1"/>
          </p:nvPr>
        </p:nvSpPr>
        <p:spPr>
          <a:xfrm>
            <a:off x="1524000" y="3602038"/>
            <a:ext cx="9144000" cy="1655762"/>
          </a:xfrm>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p:spPr>
        <p:txBody>
          <a:bodyPr/>
          <a:lstStyle>
            <a:lvl1pPr marL="0" indent="0" algn="ctr">
              <a:buNone/>
              <a:defRPr sz="2400" b="0" i="0" baseline="0">
                <a:latin typeface="Times New Roman" charset="0"/>
                <a:ea typeface="Times New Roman" charset="0"/>
                <a:cs typeface="Times New Roman"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Title</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441913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p:spPr>
        <p:txBody>
          <a:bodyPr/>
          <a:lstStyle>
            <a:lvl1pPr algn="ctr">
              <a:defRPr b="0" i="0">
                <a:latin typeface="Times New Roman" charset="0"/>
                <a:ea typeface="Times New Roman" charset="0"/>
                <a:cs typeface="Times New Roman" charset="0"/>
              </a:defRPr>
            </a:lvl1pPr>
          </a:lstStyle>
          <a:p>
            <a:r>
              <a:rPr lang="en-US" dirty="0"/>
              <a:t>Title</a:t>
            </a:r>
          </a:p>
        </p:txBody>
      </p:sp>
      <p:sp>
        <p:nvSpPr>
          <p:cNvPr id="3" name="Content Placeholder 2"/>
          <p:cNvSpPr>
            <a:spLocks noGrp="1"/>
          </p:cNvSpPr>
          <p:nvPr>
            <p:ph idx="1"/>
          </p:nvPr>
        </p:nvSpPr>
        <p:spPr>
          <a:xfrm>
            <a:off x="838200" y="1762334"/>
            <a:ext cx="10515600" cy="4234429"/>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5314507" y="6185318"/>
            <a:ext cx="4114800" cy="365125"/>
          </a:xfrm>
        </p:spPr>
        <p:txBody>
          <a:bodyPr/>
          <a:lstStyle/>
          <a:p>
            <a:r>
              <a:rPr lang="en-US" dirty="0"/>
              <a:t>Reference</a:t>
            </a:r>
          </a:p>
        </p:txBody>
      </p:sp>
      <p:sp>
        <p:nvSpPr>
          <p:cNvPr id="7" name="TextBox 6"/>
          <p:cNvSpPr txBox="1"/>
          <p:nvPr userDrawn="1"/>
        </p:nvSpPr>
        <p:spPr>
          <a:xfrm>
            <a:off x="11560629" y="630282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05943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p:spPr>
        <p:txBody>
          <a:bodyPr anchor="b"/>
          <a:lstStyle>
            <a:lvl1pPr algn="ctr">
              <a:defRPr sz="6000" b="0" i="0">
                <a:latin typeface="Times New Roman" charset="0"/>
                <a:ea typeface="Times New Roman" charset="0"/>
                <a:cs typeface="Times New Roman" charset="0"/>
              </a:defRPr>
            </a:lvl1pPr>
          </a:lstStyle>
          <a:p>
            <a:r>
              <a:rPr lang="en-US" dirty="0"/>
              <a:t>Title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9B2A06-5DC9-AF4C-A5BC-A2C3C85955B2}" type="datetimeFigureOut">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B5316FA-03CA-4E4F-99AF-BF09ACC82DD0}" type="slidenum">
              <a:rPr lang="en-US" smtClean="0"/>
              <a:t>‹#›</a:t>
            </a:fld>
            <a:endParaRPr lang="en-US"/>
          </a:p>
        </p:txBody>
      </p:sp>
    </p:spTree>
    <p:extLst>
      <p:ext uri="{BB962C8B-B14F-4D97-AF65-F5344CB8AC3E}">
        <p14:creationId xmlns:p14="http://schemas.microsoft.com/office/powerpoint/2010/main" val="1612416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p:spPr>
        <p:txBody>
          <a:bodyPr/>
          <a:lstStyle>
            <a:lvl1pPr algn="ctr">
              <a:defRPr/>
            </a:lvl1pPr>
          </a:lstStyle>
          <a:p>
            <a:r>
              <a:rPr lang="en-US" dirty="0"/>
              <a:t>Title</a:t>
            </a:r>
          </a:p>
        </p:txBody>
      </p:sp>
      <p:sp>
        <p:nvSpPr>
          <p:cNvPr id="3" name="Content Placeholder 2"/>
          <p:cNvSpPr>
            <a:spLocks noGrp="1"/>
          </p:cNvSpPr>
          <p:nvPr>
            <p:ph sz="half" idx="1"/>
          </p:nvPr>
        </p:nvSpPr>
        <p:spPr>
          <a:xfrm>
            <a:off x="838200" y="1825625"/>
            <a:ext cx="5072743" cy="423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23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9B2A06-5DC9-AF4C-A5BC-A2C3C85955B2}" type="datetimeFigureOut">
              <a:rPr lang="en-US" smtClean="0"/>
              <a:t>8/26/25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B5316FA-03CA-4E4F-99AF-BF09ACC82DD0}" type="slidenum">
              <a:rPr lang="en-US" smtClean="0"/>
              <a:t>‹#›</a:t>
            </a:fld>
            <a:endParaRPr lang="en-US"/>
          </a:p>
        </p:txBody>
      </p:sp>
    </p:spTree>
    <p:extLst>
      <p:ext uri="{BB962C8B-B14F-4D97-AF65-F5344CB8AC3E}">
        <p14:creationId xmlns:p14="http://schemas.microsoft.com/office/powerpoint/2010/main" val="452225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p:spPr>
        <p:txBody>
          <a:bodyPr/>
          <a:lstStyle>
            <a:lvl1pPr algn="ctr">
              <a:defRPr b="0" i="0">
                <a:latin typeface="Times New Roman" charset="0"/>
                <a:ea typeface="Times New Roman" charset="0"/>
                <a:cs typeface="Times New Roman" charset="0"/>
              </a:defRPr>
            </a:lvl1pPr>
          </a:lstStyle>
          <a:p>
            <a:r>
              <a:rPr lang="en-US" dirty="0"/>
              <a:t>Title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569154"/>
          </a:xfr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Times New Roman" charset="0"/>
                <a:ea typeface="Times New Roman" charset="0"/>
                <a:cs typeface="Times New Roman"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1600" cy="3569154"/>
          </a:xfr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9B2A06-5DC9-AF4C-A5BC-A2C3C85955B2}" type="datetimeFigureOut">
              <a:rPr lang="en-US" smtClean="0"/>
              <a:t>8/26/25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B5316FA-03CA-4E4F-99AF-BF09ACC82DD0}" type="slidenum">
              <a:rPr lang="en-US" smtClean="0"/>
              <a:t>‹#›</a:t>
            </a:fld>
            <a:endParaRPr lang="en-US"/>
          </a:p>
        </p:txBody>
      </p:sp>
    </p:spTree>
    <p:extLst>
      <p:ext uri="{BB962C8B-B14F-4D97-AF65-F5344CB8AC3E}">
        <p14:creationId xmlns:p14="http://schemas.microsoft.com/office/powerpoint/2010/main" val="1668286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p:spPr>
        <p:txBody>
          <a:bodyPr/>
          <a:lstStyle>
            <a:lvl1pPr algn="ctr">
              <a:defRPr b="0" i="0">
                <a:latin typeface="Times New Roman" charset="0"/>
                <a:ea typeface="Times New Roman" charset="0"/>
                <a:cs typeface="Times New Roman" charset="0"/>
              </a:defRPr>
            </a:lvl1pPr>
          </a:lstStyle>
          <a:p>
            <a:r>
              <a:rPr lang="en-US" dirty="0"/>
              <a:t>Title</a:t>
            </a:r>
          </a:p>
        </p:txBody>
      </p:sp>
      <p:sp>
        <p:nvSpPr>
          <p:cNvPr id="3" name="Date Placeholder 2"/>
          <p:cNvSpPr>
            <a:spLocks noGrp="1"/>
          </p:cNvSpPr>
          <p:nvPr>
            <p:ph type="dt" sz="half" idx="10"/>
          </p:nvPr>
        </p:nvSpPr>
        <p:spPr/>
        <p:txBody>
          <a:bodyPr/>
          <a:lstStyle/>
          <a:p>
            <a:fld id="{369B2A06-5DC9-AF4C-A5BC-A2C3C85955B2}" type="datetimeFigureOut">
              <a:rPr lang="en-US" smtClean="0"/>
              <a:t>8/26/25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B5316FA-03CA-4E4F-99AF-BF09ACC82DD0}" type="slidenum">
              <a:rPr lang="en-US" smtClean="0"/>
              <a:t>‹#›</a:t>
            </a:fld>
            <a:endParaRPr lang="en-US"/>
          </a:p>
        </p:txBody>
      </p:sp>
    </p:spTree>
    <p:extLst>
      <p:ext uri="{BB962C8B-B14F-4D97-AF65-F5344CB8AC3E}">
        <p14:creationId xmlns:p14="http://schemas.microsoft.com/office/powerpoint/2010/main" val="1857009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9B2A06-5DC9-AF4C-A5BC-A2C3C85955B2}" type="datetimeFigureOut">
              <a:rPr lang="en-US" smtClean="0"/>
              <a:t>8/26/25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B5316FA-03CA-4E4F-99AF-BF09ACC82DD0}" type="slidenum">
              <a:rPr lang="en-US" smtClean="0"/>
              <a:t>‹#›</a:t>
            </a:fld>
            <a:endParaRPr lang="en-US" dirty="0"/>
          </a:p>
        </p:txBody>
      </p:sp>
    </p:spTree>
    <p:extLst>
      <p:ext uri="{BB962C8B-B14F-4D97-AF65-F5344CB8AC3E}">
        <p14:creationId xmlns:p14="http://schemas.microsoft.com/office/powerpoint/2010/main" val="553335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p:spPr>
        <p:txBody>
          <a:bodyPr anchor="b"/>
          <a:lstStyle>
            <a:lvl1pPr>
              <a:defRPr sz="3200" b="0" i="0">
                <a:latin typeface="Times New Roman" charset="0"/>
                <a:ea typeface="Times New Roman" charset="0"/>
                <a:cs typeface="Times New Roman" charset="0"/>
              </a:defRPr>
            </a:lvl1pPr>
          </a:lstStyle>
          <a:p>
            <a:r>
              <a:rPr lang="en-US" dirty="0"/>
              <a:t>Title</a:t>
            </a:r>
          </a:p>
        </p:txBody>
      </p:sp>
      <p:sp>
        <p:nvSpPr>
          <p:cNvPr id="3" name="Content Placeholder 2"/>
          <p:cNvSpPr>
            <a:spLocks noGrp="1"/>
          </p:cNvSpPr>
          <p:nvPr>
            <p:ph idx="1"/>
          </p:nvPr>
        </p:nvSpPr>
        <p:spPr>
          <a:xfrm>
            <a:off x="5183188" y="987425"/>
            <a:ext cx="6172200" cy="4873625"/>
          </a:xfrm>
        </p:spPr>
        <p:txBody>
          <a:bodyPr/>
          <a:lstStyle>
            <a:lvl1pPr>
              <a:defRPr sz="3200">
                <a:latin typeface="Arial" charset="0"/>
                <a:ea typeface="Arial" charset="0"/>
                <a:cs typeface="Arial" charset="0"/>
              </a:defRPr>
            </a:lvl1pPr>
            <a:lvl2pPr>
              <a:defRPr sz="2800">
                <a:latin typeface="Arial" charset="0"/>
                <a:ea typeface="Arial" charset="0"/>
                <a:cs typeface="Arial" charset="0"/>
              </a:defRPr>
            </a:lvl2pPr>
            <a:lvl3pPr>
              <a:defRPr sz="2400">
                <a:latin typeface="Arial" charset="0"/>
                <a:ea typeface="Arial" charset="0"/>
                <a:cs typeface="Arial" charset="0"/>
              </a:defRPr>
            </a:lvl3pPr>
            <a:lvl4pPr>
              <a:defRPr sz="2000">
                <a:latin typeface="Arial" charset="0"/>
                <a:ea typeface="Arial" charset="0"/>
                <a:cs typeface="Arial" charset="0"/>
              </a:defRPr>
            </a:lvl4pPr>
            <a:lvl5pPr>
              <a:defRPr sz="2000">
                <a:latin typeface="Arial" charset="0"/>
                <a:ea typeface="Arial" charset="0"/>
                <a:cs typeface="Arial"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9B2A06-5DC9-AF4C-A5BC-A2C3C85955B2}" type="datetimeFigureOut">
              <a:rPr lang="en-US" smtClean="0"/>
              <a:t>8/26/25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B5316FA-03CA-4E4F-99AF-BF09ACC82DD0}" type="slidenum">
              <a:rPr lang="en-US" smtClean="0"/>
              <a:t>‹#›</a:t>
            </a:fld>
            <a:endParaRPr lang="en-US"/>
          </a:p>
        </p:txBody>
      </p:sp>
    </p:spTree>
    <p:extLst>
      <p:ext uri="{BB962C8B-B14F-4D97-AF65-F5344CB8AC3E}">
        <p14:creationId xmlns:p14="http://schemas.microsoft.com/office/powerpoint/2010/main" val="4050646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BF643-213B-05EA-9904-12A9C1ABA55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403E6DD-040E-FBD3-6342-6C851489F2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B1FFDD4-93F1-AABE-6F1E-C79654A1620E}"/>
              </a:ext>
            </a:extLst>
          </p:cNvPr>
          <p:cNvSpPr>
            <a:spLocks noGrp="1"/>
          </p:cNvSpPr>
          <p:nvPr>
            <p:ph type="dt" sz="half" idx="10"/>
          </p:nvPr>
        </p:nvSpPr>
        <p:spPr/>
        <p:txBody>
          <a:bodyPr/>
          <a:lstStyle/>
          <a:p>
            <a:fld id="{25687AF2-5FD5-4338-A16E-AC5F3DA4905A}" type="datetimeFigureOut">
              <a:rPr lang="en-CA" smtClean="0"/>
              <a:t>2025-08-26</a:t>
            </a:fld>
            <a:endParaRPr lang="en-CA"/>
          </a:p>
        </p:txBody>
      </p:sp>
      <p:sp>
        <p:nvSpPr>
          <p:cNvPr id="5" name="Footer Placeholder 4">
            <a:extLst>
              <a:ext uri="{FF2B5EF4-FFF2-40B4-BE49-F238E27FC236}">
                <a16:creationId xmlns:a16="http://schemas.microsoft.com/office/drawing/2014/main" id="{350B9C53-4FE3-0453-7524-DB25BF6F4B5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DAF1375-7CED-00D5-95DF-3E56EEDE71EB}"/>
              </a:ext>
            </a:extLst>
          </p:cNvPr>
          <p:cNvSpPr>
            <a:spLocks noGrp="1"/>
          </p:cNvSpPr>
          <p:nvPr>
            <p:ph type="sldNum" sz="quarter" idx="12"/>
          </p:nvPr>
        </p:nvSpPr>
        <p:spPr/>
        <p:txBody>
          <a:bodyPr/>
          <a:lstStyle/>
          <a:p>
            <a:fld id="{072077DC-1DC2-4406-BD6C-BF5D0997EB83}" type="slidenum">
              <a:rPr lang="en-CA" smtClean="0"/>
              <a:t>‹#›</a:t>
            </a:fld>
            <a:endParaRPr lang="en-CA"/>
          </a:p>
        </p:txBody>
      </p:sp>
    </p:spTree>
    <p:extLst>
      <p:ext uri="{BB962C8B-B14F-4D97-AF65-F5344CB8AC3E}">
        <p14:creationId xmlns:p14="http://schemas.microsoft.com/office/powerpoint/2010/main" val="2813481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p:spPr>
        <p:txBody>
          <a:bodyPr anchor="b"/>
          <a:lstStyle>
            <a:lvl1pPr algn="ctr">
              <a:defRPr sz="3200" b="0" i="0">
                <a:latin typeface="Times New Roman" charset="0"/>
                <a:ea typeface="Times New Roman" charset="0"/>
                <a:cs typeface="Times New Roman" charset="0"/>
              </a:defRPr>
            </a:lvl1pPr>
          </a:lstStyle>
          <a:p>
            <a:r>
              <a:rPr lang="en-US" dirty="0"/>
              <a:t>Title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9B2A06-5DC9-AF4C-A5BC-A2C3C85955B2}" type="datetimeFigureOut">
              <a:rPr lang="en-US" smtClean="0"/>
              <a:t>8/26/25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B5316FA-03CA-4E4F-99AF-BF09ACC82DD0}" type="slidenum">
              <a:rPr lang="en-US" smtClean="0"/>
              <a:t>‹#›</a:t>
            </a:fld>
            <a:endParaRPr lang="en-US"/>
          </a:p>
        </p:txBody>
      </p:sp>
    </p:spTree>
    <p:extLst>
      <p:ext uri="{BB962C8B-B14F-4D97-AF65-F5344CB8AC3E}">
        <p14:creationId xmlns:p14="http://schemas.microsoft.com/office/powerpoint/2010/main" val="3707818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84969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3052079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9155819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3233094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266532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3820919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1968448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3041009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3364498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D305-7FBE-19DA-507B-15E147E20B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BE8CC9A-D6B5-1C7C-6C5F-BD91547777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91517E-0A35-17FE-0653-FDE45FF6F40A}"/>
              </a:ext>
            </a:extLst>
          </p:cNvPr>
          <p:cNvSpPr>
            <a:spLocks noGrp="1"/>
          </p:cNvSpPr>
          <p:nvPr>
            <p:ph type="dt" sz="half" idx="10"/>
          </p:nvPr>
        </p:nvSpPr>
        <p:spPr/>
        <p:txBody>
          <a:bodyPr/>
          <a:lstStyle/>
          <a:p>
            <a:fld id="{25687AF2-5FD5-4338-A16E-AC5F3DA4905A}" type="datetimeFigureOut">
              <a:rPr lang="en-CA" smtClean="0"/>
              <a:t>2025-08-26</a:t>
            </a:fld>
            <a:endParaRPr lang="en-CA"/>
          </a:p>
        </p:txBody>
      </p:sp>
      <p:sp>
        <p:nvSpPr>
          <p:cNvPr id="5" name="Footer Placeholder 4">
            <a:extLst>
              <a:ext uri="{FF2B5EF4-FFF2-40B4-BE49-F238E27FC236}">
                <a16:creationId xmlns:a16="http://schemas.microsoft.com/office/drawing/2014/main" id="{820855FF-4187-2C5A-9245-01969486673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6CB2C95-06FC-4286-ED57-6031C3664D4C}"/>
              </a:ext>
            </a:extLst>
          </p:cNvPr>
          <p:cNvSpPr>
            <a:spLocks noGrp="1"/>
          </p:cNvSpPr>
          <p:nvPr>
            <p:ph type="sldNum" sz="quarter" idx="12"/>
          </p:nvPr>
        </p:nvSpPr>
        <p:spPr/>
        <p:txBody>
          <a:bodyPr/>
          <a:lstStyle/>
          <a:p>
            <a:fld id="{072077DC-1DC2-4406-BD6C-BF5D0997EB83}" type="slidenum">
              <a:rPr lang="en-CA" smtClean="0"/>
              <a:t>‹#›</a:t>
            </a:fld>
            <a:endParaRPr lang="en-CA"/>
          </a:p>
        </p:txBody>
      </p:sp>
    </p:spTree>
    <p:extLst>
      <p:ext uri="{BB962C8B-B14F-4D97-AF65-F5344CB8AC3E}">
        <p14:creationId xmlns:p14="http://schemas.microsoft.com/office/powerpoint/2010/main" val="26510132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979605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7588081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38581837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171562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1778473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454433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6247651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3168833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911912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872008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FC570-83F1-1F31-079C-914BF4EF676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BBCA100-DFF3-4B0A-37C1-E51457676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9FD105E-F61A-8D77-9F9A-4FBE7F7076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B895E15-BFC9-AA14-8802-2CB0347F7D52}"/>
              </a:ext>
            </a:extLst>
          </p:cNvPr>
          <p:cNvSpPr>
            <a:spLocks noGrp="1"/>
          </p:cNvSpPr>
          <p:nvPr>
            <p:ph type="dt" sz="half" idx="10"/>
          </p:nvPr>
        </p:nvSpPr>
        <p:spPr/>
        <p:txBody>
          <a:bodyPr/>
          <a:lstStyle/>
          <a:p>
            <a:fld id="{25687AF2-5FD5-4338-A16E-AC5F3DA4905A}" type="datetimeFigureOut">
              <a:rPr lang="en-CA" smtClean="0"/>
              <a:t>2025-08-26</a:t>
            </a:fld>
            <a:endParaRPr lang="en-CA"/>
          </a:p>
        </p:txBody>
      </p:sp>
      <p:sp>
        <p:nvSpPr>
          <p:cNvPr id="6" name="Footer Placeholder 5">
            <a:extLst>
              <a:ext uri="{FF2B5EF4-FFF2-40B4-BE49-F238E27FC236}">
                <a16:creationId xmlns:a16="http://schemas.microsoft.com/office/drawing/2014/main" id="{C2D30A88-90FD-6044-53A1-807E6507FC8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2246FF2-6FC2-8C08-BCA8-31A386885D68}"/>
              </a:ext>
            </a:extLst>
          </p:cNvPr>
          <p:cNvSpPr>
            <a:spLocks noGrp="1"/>
          </p:cNvSpPr>
          <p:nvPr>
            <p:ph type="sldNum" sz="quarter" idx="12"/>
          </p:nvPr>
        </p:nvSpPr>
        <p:spPr/>
        <p:txBody>
          <a:bodyPr/>
          <a:lstStyle/>
          <a:p>
            <a:fld id="{072077DC-1DC2-4406-BD6C-BF5D0997EB83}" type="slidenum">
              <a:rPr lang="en-CA" smtClean="0"/>
              <a:t>‹#›</a:t>
            </a:fld>
            <a:endParaRPr lang="en-CA"/>
          </a:p>
        </p:txBody>
      </p:sp>
    </p:spTree>
    <p:extLst>
      <p:ext uri="{BB962C8B-B14F-4D97-AF65-F5344CB8AC3E}">
        <p14:creationId xmlns:p14="http://schemas.microsoft.com/office/powerpoint/2010/main" val="529430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30067901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37548642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3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10341836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4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311751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5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286744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6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1562454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7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26600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1038307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562717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0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397611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79F59-202D-9F45-34B4-F6BB8B52F4C5}"/>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EB49923-484D-E56D-9B04-8CCA73CDD2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1AA9AB-173D-EFE3-EFAB-6418A27EF5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2D88968D-FE55-7C33-3B0D-A2CC41E3DE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B42F3C-7E2E-15F8-7F67-263C853788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8A97858-9C78-64CD-D9BE-090D55B80BBC}"/>
              </a:ext>
            </a:extLst>
          </p:cNvPr>
          <p:cNvSpPr>
            <a:spLocks noGrp="1"/>
          </p:cNvSpPr>
          <p:nvPr>
            <p:ph type="dt" sz="half" idx="10"/>
          </p:nvPr>
        </p:nvSpPr>
        <p:spPr/>
        <p:txBody>
          <a:bodyPr/>
          <a:lstStyle/>
          <a:p>
            <a:fld id="{25687AF2-5FD5-4338-A16E-AC5F3DA4905A}" type="datetimeFigureOut">
              <a:rPr lang="en-CA" smtClean="0"/>
              <a:t>2025-08-26</a:t>
            </a:fld>
            <a:endParaRPr lang="en-CA"/>
          </a:p>
        </p:txBody>
      </p:sp>
      <p:sp>
        <p:nvSpPr>
          <p:cNvPr id="8" name="Footer Placeholder 7">
            <a:extLst>
              <a:ext uri="{FF2B5EF4-FFF2-40B4-BE49-F238E27FC236}">
                <a16:creationId xmlns:a16="http://schemas.microsoft.com/office/drawing/2014/main" id="{28582E4D-769B-B6F0-FBEB-C9BF9EF5A53B}"/>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614A830B-9760-BF0F-244A-671F64CFC84B}"/>
              </a:ext>
            </a:extLst>
          </p:cNvPr>
          <p:cNvSpPr>
            <a:spLocks noGrp="1"/>
          </p:cNvSpPr>
          <p:nvPr>
            <p:ph type="sldNum" sz="quarter" idx="12"/>
          </p:nvPr>
        </p:nvSpPr>
        <p:spPr/>
        <p:txBody>
          <a:bodyPr/>
          <a:lstStyle/>
          <a:p>
            <a:fld id="{072077DC-1DC2-4406-BD6C-BF5D0997EB83}" type="slidenum">
              <a:rPr lang="en-CA" smtClean="0"/>
              <a:t>‹#›</a:t>
            </a:fld>
            <a:endParaRPr lang="en-CA"/>
          </a:p>
        </p:txBody>
      </p:sp>
    </p:spTree>
    <p:extLst>
      <p:ext uri="{BB962C8B-B14F-4D97-AF65-F5344CB8AC3E}">
        <p14:creationId xmlns:p14="http://schemas.microsoft.com/office/powerpoint/2010/main" val="41723076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1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33295389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2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30522402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3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1753305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4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CA"/>
              <a:t>Click to edit Master title style</a:t>
            </a:r>
            <a:endParaRPr lang="en-US" dirty="0"/>
          </a:p>
        </p:txBody>
      </p:sp>
      <p:sp>
        <p:nvSpPr>
          <p:cNvPr id="3" name="Text Placeholder 22"/>
          <p:cNvSpPr>
            <a:spLocks noGrp="1"/>
          </p:cNvSpPr>
          <p:nvPr>
            <p:ph idx="1"/>
          </p:nvPr>
        </p:nvSpPr>
        <p:spPr>
          <a:xfrm>
            <a:off x="609600" y="2610197"/>
            <a:ext cx="10972800" cy="3338167"/>
          </a:xfrm>
          <a:prstGeom prst="rect">
            <a:avLst/>
          </a:prstGeom>
        </p:spPr>
        <p:txBody>
          <a:bodyPr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580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8CB6-4E15-4244-809F-18E644FC370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D1D69958-79C8-D87E-D51B-CABC86AC0935}"/>
              </a:ext>
            </a:extLst>
          </p:cNvPr>
          <p:cNvSpPr>
            <a:spLocks noGrp="1"/>
          </p:cNvSpPr>
          <p:nvPr>
            <p:ph type="dt" sz="half" idx="10"/>
          </p:nvPr>
        </p:nvSpPr>
        <p:spPr/>
        <p:txBody>
          <a:bodyPr/>
          <a:lstStyle/>
          <a:p>
            <a:fld id="{25687AF2-5FD5-4338-A16E-AC5F3DA4905A}" type="datetimeFigureOut">
              <a:rPr lang="en-CA" smtClean="0"/>
              <a:t>2025-08-26</a:t>
            </a:fld>
            <a:endParaRPr lang="en-CA"/>
          </a:p>
        </p:txBody>
      </p:sp>
      <p:sp>
        <p:nvSpPr>
          <p:cNvPr id="4" name="Footer Placeholder 3">
            <a:extLst>
              <a:ext uri="{FF2B5EF4-FFF2-40B4-BE49-F238E27FC236}">
                <a16:creationId xmlns:a16="http://schemas.microsoft.com/office/drawing/2014/main" id="{338C7B2F-C0EA-F5EC-80B2-79078DC0FF16}"/>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A015A569-8150-DDD4-F0D8-87777896DB9E}"/>
              </a:ext>
            </a:extLst>
          </p:cNvPr>
          <p:cNvSpPr>
            <a:spLocks noGrp="1"/>
          </p:cNvSpPr>
          <p:nvPr>
            <p:ph type="sldNum" sz="quarter" idx="12"/>
          </p:nvPr>
        </p:nvSpPr>
        <p:spPr/>
        <p:txBody>
          <a:bodyPr/>
          <a:lstStyle/>
          <a:p>
            <a:fld id="{072077DC-1DC2-4406-BD6C-BF5D0997EB83}" type="slidenum">
              <a:rPr lang="en-CA" smtClean="0"/>
              <a:t>‹#›</a:t>
            </a:fld>
            <a:endParaRPr lang="en-CA"/>
          </a:p>
        </p:txBody>
      </p:sp>
    </p:spTree>
    <p:extLst>
      <p:ext uri="{BB962C8B-B14F-4D97-AF65-F5344CB8AC3E}">
        <p14:creationId xmlns:p14="http://schemas.microsoft.com/office/powerpoint/2010/main" val="318768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E3186E-4B96-1F4B-678A-067EB38622AD}"/>
              </a:ext>
            </a:extLst>
          </p:cNvPr>
          <p:cNvSpPr>
            <a:spLocks noGrp="1"/>
          </p:cNvSpPr>
          <p:nvPr>
            <p:ph type="dt" sz="half" idx="10"/>
          </p:nvPr>
        </p:nvSpPr>
        <p:spPr/>
        <p:txBody>
          <a:bodyPr/>
          <a:lstStyle/>
          <a:p>
            <a:fld id="{25687AF2-5FD5-4338-A16E-AC5F3DA4905A}" type="datetimeFigureOut">
              <a:rPr lang="en-CA" smtClean="0"/>
              <a:t>2025-08-26</a:t>
            </a:fld>
            <a:endParaRPr lang="en-CA"/>
          </a:p>
        </p:txBody>
      </p:sp>
      <p:sp>
        <p:nvSpPr>
          <p:cNvPr id="3" name="Footer Placeholder 2">
            <a:extLst>
              <a:ext uri="{FF2B5EF4-FFF2-40B4-BE49-F238E27FC236}">
                <a16:creationId xmlns:a16="http://schemas.microsoft.com/office/drawing/2014/main" id="{5C4EAF86-0982-1D60-BF49-3D1143C7F479}"/>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96B47167-E87F-CEEF-47B0-7E01FB499595}"/>
              </a:ext>
            </a:extLst>
          </p:cNvPr>
          <p:cNvSpPr>
            <a:spLocks noGrp="1"/>
          </p:cNvSpPr>
          <p:nvPr>
            <p:ph type="sldNum" sz="quarter" idx="12"/>
          </p:nvPr>
        </p:nvSpPr>
        <p:spPr/>
        <p:txBody>
          <a:bodyPr/>
          <a:lstStyle/>
          <a:p>
            <a:fld id="{072077DC-1DC2-4406-BD6C-BF5D0997EB83}" type="slidenum">
              <a:rPr lang="en-CA" smtClean="0"/>
              <a:t>‹#›</a:t>
            </a:fld>
            <a:endParaRPr lang="en-CA"/>
          </a:p>
        </p:txBody>
      </p:sp>
    </p:spTree>
    <p:extLst>
      <p:ext uri="{BB962C8B-B14F-4D97-AF65-F5344CB8AC3E}">
        <p14:creationId xmlns:p14="http://schemas.microsoft.com/office/powerpoint/2010/main" val="101186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CC6D7-5D23-1414-09BE-5418618C6E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C4D0C0C-4256-9F5F-8694-421BDC64F5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CF7DE89-CB40-B7E4-F7F9-5171E60AF8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51F09A-921E-FFA6-2E0F-2FA70DCB50D7}"/>
              </a:ext>
            </a:extLst>
          </p:cNvPr>
          <p:cNvSpPr>
            <a:spLocks noGrp="1"/>
          </p:cNvSpPr>
          <p:nvPr>
            <p:ph type="dt" sz="half" idx="10"/>
          </p:nvPr>
        </p:nvSpPr>
        <p:spPr/>
        <p:txBody>
          <a:bodyPr/>
          <a:lstStyle/>
          <a:p>
            <a:fld id="{25687AF2-5FD5-4338-A16E-AC5F3DA4905A}" type="datetimeFigureOut">
              <a:rPr lang="en-CA" smtClean="0"/>
              <a:t>2025-08-26</a:t>
            </a:fld>
            <a:endParaRPr lang="en-CA"/>
          </a:p>
        </p:txBody>
      </p:sp>
      <p:sp>
        <p:nvSpPr>
          <p:cNvPr id="6" name="Footer Placeholder 5">
            <a:extLst>
              <a:ext uri="{FF2B5EF4-FFF2-40B4-BE49-F238E27FC236}">
                <a16:creationId xmlns:a16="http://schemas.microsoft.com/office/drawing/2014/main" id="{FFC9B8F9-8D99-6DF2-9954-70E2D1B1175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F7C9AFD-166D-0AC6-ADE4-682F0F44F864}"/>
              </a:ext>
            </a:extLst>
          </p:cNvPr>
          <p:cNvSpPr>
            <a:spLocks noGrp="1"/>
          </p:cNvSpPr>
          <p:nvPr>
            <p:ph type="sldNum" sz="quarter" idx="12"/>
          </p:nvPr>
        </p:nvSpPr>
        <p:spPr/>
        <p:txBody>
          <a:bodyPr/>
          <a:lstStyle/>
          <a:p>
            <a:fld id="{072077DC-1DC2-4406-BD6C-BF5D0997EB83}" type="slidenum">
              <a:rPr lang="en-CA" smtClean="0"/>
              <a:t>‹#›</a:t>
            </a:fld>
            <a:endParaRPr lang="en-CA"/>
          </a:p>
        </p:txBody>
      </p:sp>
    </p:spTree>
    <p:extLst>
      <p:ext uri="{BB962C8B-B14F-4D97-AF65-F5344CB8AC3E}">
        <p14:creationId xmlns:p14="http://schemas.microsoft.com/office/powerpoint/2010/main" val="3250027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A2547-1387-5DA6-C79E-D6928D1866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95F3FDC-5516-D84F-CE7A-4F8ADB9178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C4F8ED1-DB14-3635-E4B8-6812B5C15A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4AC7C0-BDA1-E8DB-E488-CCFE9E9E22F3}"/>
              </a:ext>
            </a:extLst>
          </p:cNvPr>
          <p:cNvSpPr>
            <a:spLocks noGrp="1"/>
          </p:cNvSpPr>
          <p:nvPr>
            <p:ph type="dt" sz="half" idx="10"/>
          </p:nvPr>
        </p:nvSpPr>
        <p:spPr/>
        <p:txBody>
          <a:bodyPr/>
          <a:lstStyle/>
          <a:p>
            <a:fld id="{25687AF2-5FD5-4338-A16E-AC5F3DA4905A}" type="datetimeFigureOut">
              <a:rPr lang="en-CA" smtClean="0"/>
              <a:t>2025-08-26</a:t>
            </a:fld>
            <a:endParaRPr lang="en-CA"/>
          </a:p>
        </p:txBody>
      </p:sp>
      <p:sp>
        <p:nvSpPr>
          <p:cNvPr id="6" name="Footer Placeholder 5">
            <a:extLst>
              <a:ext uri="{FF2B5EF4-FFF2-40B4-BE49-F238E27FC236}">
                <a16:creationId xmlns:a16="http://schemas.microsoft.com/office/drawing/2014/main" id="{60E2013E-6F7B-4BD7-37D0-CCD61FBE7F9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915254F-23CD-8703-3E32-FEF6B6C87993}"/>
              </a:ext>
            </a:extLst>
          </p:cNvPr>
          <p:cNvSpPr>
            <a:spLocks noGrp="1"/>
          </p:cNvSpPr>
          <p:nvPr>
            <p:ph type="sldNum" sz="quarter" idx="12"/>
          </p:nvPr>
        </p:nvSpPr>
        <p:spPr/>
        <p:txBody>
          <a:bodyPr/>
          <a:lstStyle/>
          <a:p>
            <a:fld id="{072077DC-1DC2-4406-BD6C-BF5D0997EB83}" type="slidenum">
              <a:rPr lang="en-CA" smtClean="0"/>
              <a:t>‹#›</a:t>
            </a:fld>
            <a:endParaRPr lang="en-CA"/>
          </a:p>
        </p:txBody>
      </p:sp>
    </p:spTree>
    <p:extLst>
      <p:ext uri="{BB962C8B-B14F-4D97-AF65-F5344CB8AC3E}">
        <p14:creationId xmlns:p14="http://schemas.microsoft.com/office/powerpoint/2010/main" val="353473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theme" Target="../theme/theme2.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665511-A5E5-2903-715D-F8A204B4F9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5D050F0-F9A3-5C90-16FB-C232A1D0B6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9B049E1-549C-BAB5-9C8F-A41BD65C8A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687AF2-5FD5-4338-A16E-AC5F3DA4905A}" type="datetimeFigureOut">
              <a:rPr lang="en-CA" smtClean="0"/>
              <a:t>2025-08-26</a:t>
            </a:fld>
            <a:endParaRPr lang="en-CA"/>
          </a:p>
        </p:txBody>
      </p:sp>
      <p:sp>
        <p:nvSpPr>
          <p:cNvPr id="5" name="Footer Placeholder 4">
            <a:extLst>
              <a:ext uri="{FF2B5EF4-FFF2-40B4-BE49-F238E27FC236}">
                <a16:creationId xmlns:a16="http://schemas.microsoft.com/office/drawing/2014/main" id="{9B468C74-9AC9-980B-B3DB-C00A542451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29EC47A7-8D88-D04A-0832-86D08E4BB0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2077DC-1DC2-4406-BD6C-BF5D0997EB83}" type="slidenum">
              <a:rPr lang="en-CA" smtClean="0"/>
              <a:t>‹#›</a:t>
            </a:fld>
            <a:endParaRPr lang="en-CA"/>
          </a:p>
        </p:txBody>
      </p:sp>
    </p:spTree>
    <p:extLst>
      <p:ext uri="{BB962C8B-B14F-4D97-AF65-F5344CB8AC3E}">
        <p14:creationId xmlns:p14="http://schemas.microsoft.com/office/powerpoint/2010/main" val="3157603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149873"/>
          </a:xfrm>
          <a:prstGeom prst="rect">
            <a:avLst/>
          </a:prstGeom>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9B2A06-5DC9-AF4C-A5BC-A2C3C85955B2}" type="datetimeFigureOut">
              <a:rPr lang="en-US" smtClean="0"/>
              <a:t>8/26/25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9939671" y="6107857"/>
            <a:ext cx="1956390" cy="705693"/>
          </a:xfrm>
          <a:prstGeom prst="rect">
            <a:avLst/>
          </a:prstGeom>
        </p:spPr>
      </p:pic>
    </p:spTree>
    <p:extLst>
      <p:ext uri="{BB962C8B-B14F-4D97-AF65-F5344CB8AC3E}">
        <p14:creationId xmlns:p14="http://schemas.microsoft.com/office/powerpoint/2010/main" val="1696625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p:txStyles>
    <p:titleStyle>
      <a:lvl1pPr algn="ctr" defTabSz="914400" rtl="0" eaLnBrk="1" latinLnBrk="0" hangingPunct="1">
        <a:lnSpc>
          <a:spcPct val="90000"/>
        </a:lnSpc>
        <a:spcBef>
          <a:spcPct val="0"/>
        </a:spcBef>
        <a:buNone/>
        <a:defRPr sz="4400" b="0" i="0" kern="1200">
          <a:solidFill>
            <a:schemeClr val="tx1"/>
          </a:solidFill>
          <a:latin typeface="Times New Roman" charset="0"/>
          <a:ea typeface="Times New Roman" charset="0"/>
          <a:cs typeface="Times New Roman"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1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6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2.xml"/><Relationship Id="rId1" Type="http://schemas.openxmlformats.org/officeDocument/2006/relationships/video" Target="https://www.youtube.com/embed/vlfdybUCzFw?feature=oembed"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7.xml.rels><?xml version="1.0" encoding="UTF-8" standalone="yes"?>
<Relationships xmlns="http://schemas.openxmlformats.org/package/2006/relationships"><Relationship Id="rId2" Type="http://schemas.openxmlformats.org/officeDocument/2006/relationships/hyperlink" Target="mailto:csugme@umanitoba.ca"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9.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3D Glass Rendering Of Chemical Compounds">
            <a:extLst>
              <a:ext uri="{FF2B5EF4-FFF2-40B4-BE49-F238E27FC236}">
                <a16:creationId xmlns:a16="http://schemas.microsoft.com/office/drawing/2014/main" id="{B582AA7E-CEE7-2A78-356D-966469E1BBBB}"/>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71BAC2-0D9F-8F44-414C-5F21B2546517}"/>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CA" sz="5200">
                <a:solidFill>
                  <a:srgbClr val="FFFFFF"/>
                </a:solidFill>
              </a:rPr>
              <a:t>Clinical skills 1</a:t>
            </a:r>
          </a:p>
        </p:txBody>
      </p:sp>
      <p:sp>
        <p:nvSpPr>
          <p:cNvPr id="3" name="Subtitle 2">
            <a:extLst>
              <a:ext uri="{FF2B5EF4-FFF2-40B4-BE49-F238E27FC236}">
                <a16:creationId xmlns:a16="http://schemas.microsoft.com/office/drawing/2014/main" id="{CA544324-490F-4F05-DAED-F24C212195A6}"/>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CA" sz="2200" dirty="0">
                <a:solidFill>
                  <a:srgbClr val="FFFFFF"/>
                </a:solidFill>
              </a:rPr>
              <a:t>Quinlan Richert MD FRCPC (GIM, critical care)</a:t>
            </a:r>
          </a:p>
          <a:p>
            <a:r>
              <a:rPr lang="en-CA" sz="2200" dirty="0">
                <a:solidFill>
                  <a:srgbClr val="FFFFFF"/>
                </a:solidFill>
              </a:rPr>
              <a:t>Dr. Richert/Quinn/he/his/him</a:t>
            </a:r>
          </a:p>
          <a:p>
            <a:r>
              <a:rPr lang="en-CA" sz="2200" dirty="0" err="1">
                <a:solidFill>
                  <a:srgbClr val="FFFFFF"/>
                </a:solidFill>
              </a:rPr>
              <a:t>Quinlan.Richert@umanitoba.ca</a:t>
            </a:r>
            <a:endParaRPr lang="en-CA" sz="2200" dirty="0">
              <a:solidFill>
                <a:srgbClr val="FFFFFF"/>
              </a:solidFill>
            </a:endParaRPr>
          </a:p>
        </p:txBody>
      </p:sp>
    </p:spTree>
    <p:extLst>
      <p:ext uri="{BB962C8B-B14F-4D97-AF65-F5344CB8AC3E}">
        <p14:creationId xmlns:p14="http://schemas.microsoft.com/office/powerpoint/2010/main" val="110260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70B36B7F-2DCE-746F-F5BC-C44A0EAF38E5}"/>
              </a:ext>
            </a:extLst>
          </p:cNvPr>
          <p:cNvSpPr>
            <a:spLocks noGrp="1"/>
          </p:cNvSpPr>
          <p:nvPr>
            <p:ph type="title"/>
          </p:nvPr>
        </p:nvSpPr>
        <p:spPr>
          <a:xfrm>
            <a:off x="786385" y="841248"/>
            <a:ext cx="3515244" cy="5340097"/>
          </a:xfrm>
        </p:spPr>
        <p:txBody>
          <a:bodyPr anchor="ctr">
            <a:normAutofit/>
          </a:bodyPr>
          <a:lstStyle/>
          <a:p>
            <a:r>
              <a:rPr lang="en-CA" sz="4800">
                <a:solidFill>
                  <a:schemeClr val="bg1"/>
                </a:solidFill>
              </a:rPr>
              <a:t>Our goals…</a:t>
            </a:r>
          </a:p>
        </p:txBody>
      </p:sp>
      <p:graphicFrame>
        <p:nvGraphicFramePr>
          <p:cNvPr id="5" name="Content Placeholder 2">
            <a:extLst>
              <a:ext uri="{FF2B5EF4-FFF2-40B4-BE49-F238E27FC236}">
                <a16:creationId xmlns:a16="http://schemas.microsoft.com/office/drawing/2014/main" id="{C3CEC41C-EF38-C9DF-1DDF-47020FF94C86}"/>
              </a:ext>
            </a:extLst>
          </p:cNvPr>
          <p:cNvGraphicFramePr>
            <a:graphicFrameLocks noGrp="1"/>
          </p:cNvGraphicFramePr>
          <p:nvPr>
            <p:ph idx="1"/>
            <p:extLst>
              <p:ext uri="{D42A27DB-BD31-4B8C-83A1-F6EECF244321}">
                <p14:modId xmlns:p14="http://schemas.microsoft.com/office/powerpoint/2010/main" val="2733648631"/>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47927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0109A-8ADF-49B8-9F5E-080BC7DDC69D}"/>
              </a:ext>
            </a:extLst>
          </p:cNvPr>
          <p:cNvSpPr>
            <a:spLocks noGrp="1"/>
          </p:cNvSpPr>
          <p:nvPr>
            <p:ph type="title"/>
          </p:nvPr>
        </p:nvSpPr>
        <p:spPr/>
        <p:txBody>
          <a:bodyPr>
            <a:normAutofit/>
          </a:bodyPr>
          <a:lstStyle/>
          <a:p>
            <a:r>
              <a:rPr lang="en-CA" dirty="0"/>
              <a:t>Rapport &amp; Empathy</a:t>
            </a:r>
          </a:p>
        </p:txBody>
      </p:sp>
      <p:pic>
        <p:nvPicPr>
          <p:cNvPr id="4" name="Content Placeholder 3">
            <a:extLst>
              <a:ext uri="{FF2B5EF4-FFF2-40B4-BE49-F238E27FC236}">
                <a16:creationId xmlns:a16="http://schemas.microsoft.com/office/drawing/2014/main" id="{F5E75F1B-918E-4155-B83B-E5C9DC2D5B14}"/>
              </a:ext>
            </a:extLst>
          </p:cNvPr>
          <p:cNvPicPr>
            <a:picLocks noGrp="1" noChangeAspect="1"/>
          </p:cNvPicPr>
          <p:nvPr>
            <p:ph idx="1"/>
          </p:nvPr>
        </p:nvPicPr>
        <p:blipFill>
          <a:blip r:embed="rId2"/>
          <a:stretch>
            <a:fillRect/>
          </a:stretch>
        </p:blipFill>
        <p:spPr>
          <a:xfrm>
            <a:off x="2683551" y="1762125"/>
            <a:ext cx="6824898" cy="4233863"/>
          </a:xfrm>
          <a:prstGeom prst="rect">
            <a:avLst/>
          </a:prstGeom>
        </p:spPr>
      </p:pic>
    </p:spTree>
    <p:extLst>
      <p:ext uri="{BB962C8B-B14F-4D97-AF65-F5344CB8AC3E}">
        <p14:creationId xmlns:p14="http://schemas.microsoft.com/office/powerpoint/2010/main" val="14073700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F24169F7-425C-49AE-B362-A7B401DB08C6}"/>
              </a:ext>
            </a:extLst>
          </p:cNvPr>
          <p:cNvSpPr>
            <a:spLocks noGrp="1" noChangeArrowheads="1"/>
          </p:cNvSpPr>
          <p:nvPr>
            <p:ph type="title"/>
          </p:nvPr>
        </p:nvSpPr>
        <p:spPr/>
        <p:txBody>
          <a:bodyPr>
            <a:normAutofit/>
          </a:bodyPr>
          <a:lstStyle/>
          <a:p>
            <a:pPr eaLnBrk="1" hangingPunct="1"/>
            <a:r>
              <a:rPr lang="en-US" altLang="en-US" dirty="0"/>
              <a:t>Barriers to Effective Relationships</a:t>
            </a:r>
          </a:p>
        </p:txBody>
      </p:sp>
      <p:sp>
        <p:nvSpPr>
          <p:cNvPr id="41987" name="Rectangle 3">
            <a:extLst>
              <a:ext uri="{FF2B5EF4-FFF2-40B4-BE49-F238E27FC236}">
                <a16:creationId xmlns:a16="http://schemas.microsoft.com/office/drawing/2014/main" id="{809FEC33-2D48-4DC6-AD6A-48A75FB3211F}"/>
              </a:ext>
            </a:extLst>
          </p:cNvPr>
          <p:cNvSpPr>
            <a:spLocks noGrp="1" noChangeArrowheads="1"/>
          </p:cNvSpPr>
          <p:nvPr>
            <p:ph idx="1"/>
          </p:nvPr>
        </p:nvSpPr>
        <p:spPr/>
        <p:txBody>
          <a:bodyPr>
            <a:normAutofit/>
          </a:bodyPr>
          <a:lstStyle/>
          <a:p>
            <a:r>
              <a:rPr lang="en-US" altLang="en-US" sz="3600" dirty="0"/>
              <a:t>Physician barriers</a:t>
            </a:r>
          </a:p>
          <a:p>
            <a:pPr lvl="1"/>
            <a:r>
              <a:rPr lang="en-US" altLang="en-US" dirty="0"/>
              <a:t>Not listening </a:t>
            </a:r>
          </a:p>
          <a:p>
            <a:pPr lvl="1"/>
            <a:r>
              <a:rPr lang="en-US" altLang="en-US" dirty="0"/>
              <a:t>Inattentive</a:t>
            </a:r>
          </a:p>
          <a:p>
            <a:pPr lvl="1"/>
            <a:r>
              <a:rPr lang="en-US" altLang="en-US" dirty="0"/>
              <a:t>Bias</a:t>
            </a:r>
          </a:p>
          <a:p>
            <a:pPr lvl="1"/>
            <a:r>
              <a:rPr lang="en-US" altLang="en-US" dirty="0"/>
              <a:t>Too narrow a focus</a:t>
            </a:r>
          </a:p>
          <a:p>
            <a:pPr lvl="1"/>
            <a:r>
              <a:rPr lang="en-US" altLang="en-US" dirty="0"/>
              <a:t>Failure to recognize patient’s non-verbal behavior </a:t>
            </a:r>
          </a:p>
        </p:txBody>
      </p:sp>
    </p:spTree>
    <p:extLst>
      <p:ext uri="{BB962C8B-B14F-4D97-AF65-F5344CB8AC3E}">
        <p14:creationId xmlns:p14="http://schemas.microsoft.com/office/powerpoint/2010/main" val="20708394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0A1B5521-C570-48BE-8C5E-8D44FD3BA6F4}"/>
              </a:ext>
            </a:extLst>
          </p:cNvPr>
          <p:cNvSpPr>
            <a:spLocks noGrp="1" noChangeArrowheads="1"/>
          </p:cNvSpPr>
          <p:nvPr>
            <p:ph type="title"/>
          </p:nvPr>
        </p:nvSpPr>
        <p:spPr/>
        <p:txBody>
          <a:bodyPr>
            <a:normAutofit/>
          </a:bodyPr>
          <a:lstStyle/>
          <a:p>
            <a:pPr eaLnBrk="1" hangingPunct="1"/>
            <a:r>
              <a:rPr lang="en-US" altLang="en-US" dirty="0"/>
              <a:t>Barriers to Effective Relationships</a:t>
            </a:r>
          </a:p>
        </p:txBody>
      </p:sp>
      <p:sp>
        <p:nvSpPr>
          <p:cNvPr id="44035" name="Rectangle 3">
            <a:extLst>
              <a:ext uri="{FF2B5EF4-FFF2-40B4-BE49-F238E27FC236}">
                <a16:creationId xmlns:a16="http://schemas.microsoft.com/office/drawing/2014/main" id="{09F6052B-410D-4DA1-A4C8-FE792245BF7F}"/>
              </a:ext>
            </a:extLst>
          </p:cNvPr>
          <p:cNvSpPr>
            <a:spLocks noGrp="1" noChangeArrowheads="1"/>
          </p:cNvSpPr>
          <p:nvPr>
            <p:ph idx="1"/>
          </p:nvPr>
        </p:nvSpPr>
        <p:spPr/>
        <p:txBody>
          <a:bodyPr/>
          <a:lstStyle/>
          <a:p>
            <a:r>
              <a:rPr lang="en-US" altLang="en-US" sz="3600" dirty="0"/>
              <a:t>Patient Barriers</a:t>
            </a:r>
          </a:p>
          <a:p>
            <a:pPr lvl="1"/>
            <a:r>
              <a:rPr lang="en-US" altLang="en-US" dirty="0"/>
              <a:t>Misperception of physician </a:t>
            </a:r>
          </a:p>
          <a:p>
            <a:pPr lvl="1"/>
            <a:r>
              <a:rPr lang="en-US" altLang="en-US" dirty="0"/>
              <a:t>Feelings of fear, shame, guilt</a:t>
            </a:r>
          </a:p>
          <a:p>
            <a:pPr lvl="1"/>
            <a:r>
              <a:rPr lang="en-US" altLang="en-US" dirty="0"/>
              <a:t>Hidden agenda </a:t>
            </a:r>
          </a:p>
        </p:txBody>
      </p:sp>
    </p:spTree>
    <p:extLst>
      <p:ext uri="{BB962C8B-B14F-4D97-AF65-F5344CB8AC3E}">
        <p14:creationId xmlns:p14="http://schemas.microsoft.com/office/powerpoint/2010/main" val="10697712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dirty="0"/>
              <a:t>Clinical Skills</a:t>
            </a:r>
          </a:p>
        </p:txBody>
      </p:sp>
      <p:sp>
        <p:nvSpPr>
          <p:cNvPr id="3" name="Content Placeholder 2"/>
          <p:cNvSpPr>
            <a:spLocks noGrp="1"/>
          </p:cNvSpPr>
          <p:nvPr>
            <p:ph idx="1"/>
          </p:nvPr>
        </p:nvSpPr>
        <p:spPr/>
        <p:txBody>
          <a:bodyPr/>
          <a:lstStyle/>
          <a:p>
            <a:pPr>
              <a:buFont typeface="Arial"/>
              <a:buChar char="•"/>
            </a:pPr>
            <a:r>
              <a:rPr lang="en-CA" dirty="0"/>
              <a:t>Communication Skills</a:t>
            </a:r>
          </a:p>
          <a:p>
            <a:pPr>
              <a:buFont typeface="Arial"/>
              <a:buChar char="•"/>
            </a:pPr>
            <a:r>
              <a:rPr lang="en-CA" dirty="0"/>
              <a:t>The ‘Medical’ Interview</a:t>
            </a:r>
          </a:p>
          <a:p>
            <a:pPr>
              <a:buFont typeface="Arial"/>
              <a:buChar char="•"/>
            </a:pPr>
            <a:r>
              <a:rPr lang="en-CA" dirty="0"/>
              <a:t>Physical Assessment</a:t>
            </a:r>
          </a:p>
          <a:p>
            <a:pPr>
              <a:buFont typeface="Arial"/>
              <a:buChar char="•"/>
            </a:pPr>
            <a:r>
              <a:rPr lang="en-CA" dirty="0"/>
              <a:t>Procedural Skills</a:t>
            </a:r>
          </a:p>
          <a:p>
            <a:pPr>
              <a:buFont typeface="Arial"/>
              <a:buChar char="•"/>
            </a:pPr>
            <a:r>
              <a:rPr lang="en-CA" dirty="0"/>
              <a:t>Lab Medicine</a:t>
            </a:r>
          </a:p>
          <a:p>
            <a:pPr>
              <a:buFont typeface="Arial"/>
              <a:buChar char="•"/>
            </a:pPr>
            <a:r>
              <a:rPr lang="en-CA" dirty="0"/>
              <a:t>Medical recording and reporting </a:t>
            </a:r>
            <a:r>
              <a:rPr lang="fr-CA" dirty="0"/>
              <a:t>  </a:t>
            </a:r>
          </a:p>
        </p:txBody>
      </p:sp>
    </p:spTree>
    <p:extLst>
      <p:ext uri="{BB962C8B-B14F-4D97-AF65-F5344CB8AC3E}">
        <p14:creationId xmlns:p14="http://schemas.microsoft.com/office/powerpoint/2010/main" val="11582992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C5BCD8E7-41A7-4F6F-91ED-EE2D1DE15F89}"/>
              </a:ext>
            </a:extLst>
          </p:cNvPr>
          <p:cNvSpPr>
            <a:spLocks noGrp="1" noChangeArrowheads="1"/>
          </p:cNvSpPr>
          <p:nvPr>
            <p:ph type="title"/>
          </p:nvPr>
        </p:nvSpPr>
        <p:spPr/>
        <p:txBody>
          <a:bodyPr>
            <a:normAutofit/>
          </a:bodyPr>
          <a:lstStyle/>
          <a:p>
            <a:pPr eaLnBrk="1" hangingPunct="1"/>
            <a:r>
              <a:rPr lang="en-US" altLang="en-US" dirty="0"/>
              <a:t>Empathy</a:t>
            </a:r>
          </a:p>
        </p:txBody>
      </p:sp>
      <p:sp>
        <p:nvSpPr>
          <p:cNvPr id="60419" name="Rectangle 3">
            <a:extLst>
              <a:ext uri="{FF2B5EF4-FFF2-40B4-BE49-F238E27FC236}">
                <a16:creationId xmlns:a16="http://schemas.microsoft.com/office/drawing/2014/main" id="{02C9D63A-78CB-4036-B42D-759DB0860983}"/>
              </a:ext>
            </a:extLst>
          </p:cNvPr>
          <p:cNvSpPr>
            <a:spLocks noGrp="1" noChangeArrowheads="1"/>
          </p:cNvSpPr>
          <p:nvPr>
            <p:ph idx="1"/>
          </p:nvPr>
        </p:nvSpPr>
        <p:spPr/>
        <p:txBody>
          <a:bodyPr/>
          <a:lstStyle/>
          <a:p>
            <a:pPr marL="0" indent="0">
              <a:buNone/>
            </a:pPr>
            <a:endParaRPr lang="en-CA" altLang="en-US" dirty="0"/>
          </a:p>
          <a:p>
            <a:pPr marL="0" indent="0">
              <a:buNone/>
            </a:pPr>
            <a:endParaRPr lang="en-CA" altLang="ja-JP" dirty="0"/>
          </a:p>
          <a:p>
            <a:pPr marL="0" indent="0">
              <a:buNone/>
            </a:pPr>
            <a:r>
              <a:rPr lang="en-CA" altLang="ja-JP" dirty="0"/>
              <a:t>	“</a:t>
            </a:r>
            <a:r>
              <a:rPr lang="en-CA" altLang="ja-JP" i="1" dirty="0"/>
              <a:t>An act of imagination, of extending yourself beyond           	yourself, of feeling what you do not innately feel by 			invoking it.</a:t>
            </a:r>
            <a:r>
              <a:rPr lang="en-CA" altLang="en-US" dirty="0"/>
              <a:t>”</a:t>
            </a:r>
            <a:endParaRPr lang="en-US" altLang="ja-JP" dirty="0"/>
          </a:p>
          <a:p>
            <a:pPr marL="914400" lvl="2" indent="0">
              <a:buNone/>
            </a:pPr>
            <a:endParaRPr lang="en-CA" altLang="en-US" sz="1200" dirty="0"/>
          </a:p>
          <a:p>
            <a:pPr marL="914400" lvl="2" indent="0">
              <a:buNone/>
            </a:pPr>
            <a:r>
              <a:rPr lang="en-CA" altLang="en-US" sz="1600" dirty="0"/>
              <a:t>(Solnit R. The separating sickness. How leprosy teaches empathy. Harper’s. 2013;6:50–7.)</a:t>
            </a:r>
            <a:endParaRPr lang="en-US" altLang="en-US" sz="1600" dirty="0"/>
          </a:p>
        </p:txBody>
      </p:sp>
    </p:spTree>
    <p:extLst>
      <p:ext uri="{BB962C8B-B14F-4D97-AF65-F5344CB8AC3E}">
        <p14:creationId xmlns:p14="http://schemas.microsoft.com/office/powerpoint/2010/main" val="1549755247"/>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04A48-56A9-424D-B8C3-50FB4DA4DE7E}"/>
              </a:ext>
            </a:extLst>
          </p:cNvPr>
          <p:cNvSpPr>
            <a:spLocks noGrp="1"/>
          </p:cNvSpPr>
          <p:nvPr>
            <p:ph type="title"/>
          </p:nvPr>
        </p:nvSpPr>
        <p:spPr/>
        <p:txBody>
          <a:bodyPr>
            <a:normAutofit/>
          </a:bodyPr>
          <a:lstStyle/>
          <a:p>
            <a:r>
              <a:rPr lang="en-US" altLang="en-US" dirty="0"/>
              <a:t>Empathy</a:t>
            </a:r>
            <a:endParaRPr lang="en-CA" dirty="0"/>
          </a:p>
        </p:txBody>
      </p:sp>
      <p:sp>
        <p:nvSpPr>
          <p:cNvPr id="3" name="Content Placeholder 2">
            <a:extLst>
              <a:ext uri="{FF2B5EF4-FFF2-40B4-BE49-F238E27FC236}">
                <a16:creationId xmlns:a16="http://schemas.microsoft.com/office/drawing/2014/main" id="{39453B41-07A8-407F-B0B3-77C0A12F3D77}"/>
              </a:ext>
            </a:extLst>
          </p:cNvPr>
          <p:cNvSpPr>
            <a:spLocks noGrp="1"/>
          </p:cNvSpPr>
          <p:nvPr>
            <p:ph idx="1"/>
          </p:nvPr>
        </p:nvSpPr>
        <p:spPr/>
        <p:txBody>
          <a:bodyPr/>
          <a:lstStyle/>
          <a:p>
            <a:r>
              <a:rPr lang="en-CA" dirty="0"/>
              <a:t>“We are all patients sooner or later, but particularly at the beginning and end of our lives” Christopher Booth, On Being a Patient. Oxford Textbook of Medicine. 6</a:t>
            </a:r>
            <a:r>
              <a:rPr lang="en-CA" baseline="30000" dirty="0"/>
              <a:t>th</a:t>
            </a:r>
            <a:r>
              <a:rPr lang="en-CA" dirty="0"/>
              <a:t> edition, 2020. </a:t>
            </a:r>
          </a:p>
          <a:p>
            <a:pPr marL="0" indent="0" algn="ctr">
              <a:buNone/>
            </a:pPr>
            <a:endParaRPr lang="en-CA" dirty="0"/>
          </a:p>
          <a:p>
            <a:pPr marL="0" indent="0" algn="ctr">
              <a:buNone/>
            </a:pPr>
            <a:endParaRPr lang="en-CA" dirty="0"/>
          </a:p>
          <a:p>
            <a:pPr marL="0" indent="0" algn="ctr">
              <a:buNone/>
            </a:pPr>
            <a:r>
              <a:rPr lang="en-CA" dirty="0"/>
              <a:t>How/What </a:t>
            </a:r>
            <a:r>
              <a:rPr lang="en-CA" b="1" dirty="0"/>
              <a:t>you</a:t>
            </a:r>
            <a:r>
              <a:rPr lang="en-CA" dirty="0"/>
              <a:t> would feel if you had walked a mile in someone else’s shoes</a:t>
            </a:r>
          </a:p>
        </p:txBody>
      </p:sp>
    </p:spTree>
    <p:extLst>
      <p:ext uri="{BB962C8B-B14F-4D97-AF65-F5344CB8AC3E}">
        <p14:creationId xmlns:p14="http://schemas.microsoft.com/office/powerpoint/2010/main" val="17641602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9A7A7-99EB-49AF-6357-BA8B0954B5DD}"/>
              </a:ext>
            </a:extLst>
          </p:cNvPr>
          <p:cNvSpPr>
            <a:spLocks noGrp="1"/>
          </p:cNvSpPr>
          <p:nvPr>
            <p:ph type="title"/>
          </p:nvPr>
        </p:nvSpPr>
        <p:spPr/>
        <p:txBody>
          <a:bodyPr/>
          <a:lstStyle/>
          <a:p>
            <a:r>
              <a:rPr lang="en-CA" dirty="0"/>
              <a:t>On disease</a:t>
            </a:r>
          </a:p>
        </p:txBody>
      </p:sp>
      <p:sp>
        <p:nvSpPr>
          <p:cNvPr id="3" name="Content Placeholder 2">
            <a:extLst>
              <a:ext uri="{FF2B5EF4-FFF2-40B4-BE49-F238E27FC236}">
                <a16:creationId xmlns:a16="http://schemas.microsoft.com/office/drawing/2014/main" id="{9036A93F-A575-B762-5D23-48AA3C97B2F9}"/>
              </a:ext>
            </a:extLst>
          </p:cNvPr>
          <p:cNvSpPr>
            <a:spLocks noGrp="1"/>
          </p:cNvSpPr>
          <p:nvPr>
            <p:ph idx="1"/>
          </p:nvPr>
        </p:nvSpPr>
        <p:spPr/>
        <p:txBody>
          <a:bodyPr>
            <a:normAutofit/>
          </a:bodyPr>
          <a:lstStyle/>
          <a:p>
            <a:r>
              <a:rPr lang="en-CA" dirty="0"/>
              <a:t>Different diseases have different “journeys”.</a:t>
            </a:r>
          </a:p>
          <a:p>
            <a:endParaRPr lang="en-CA" dirty="0"/>
          </a:p>
          <a:p>
            <a:r>
              <a:rPr lang="en-CA" dirty="0"/>
              <a:t>A patient with end stage heart or liver disease may maintain a self-image as a fully intact person with a “defective” part or a diseased organ (“ a bum ticker”). Contrast this with the patient with a malignancy, who is viewed both by society and themselves differently.</a:t>
            </a:r>
          </a:p>
          <a:p>
            <a:endParaRPr lang="en-CA" dirty="0"/>
          </a:p>
        </p:txBody>
      </p:sp>
    </p:spTree>
    <p:extLst>
      <p:ext uri="{BB962C8B-B14F-4D97-AF65-F5344CB8AC3E}">
        <p14:creationId xmlns:p14="http://schemas.microsoft.com/office/powerpoint/2010/main" val="17493113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63CF-6E94-8FE1-8BD2-F1EEB4845B9A}"/>
              </a:ext>
            </a:extLst>
          </p:cNvPr>
          <p:cNvSpPr>
            <a:spLocks noGrp="1"/>
          </p:cNvSpPr>
          <p:nvPr>
            <p:ph type="title"/>
          </p:nvPr>
        </p:nvSpPr>
        <p:spPr/>
        <p:txBody>
          <a:bodyPr/>
          <a:lstStyle/>
          <a:p>
            <a:r>
              <a:rPr lang="en-CA" dirty="0"/>
              <a:t>On disease</a:t>
            </a:r>
          </a:p>
        </p:txBody>
      </p:sp>
      <p:sp>
        <p:nvSpPr>
          <p:cNvPr id="3" name="Content Placeholder 2">
            <a:extLst>
              <a:ext uri="{FF2B5EF4-FFF2-40B4-BE49-F238E27FC236}">
                <a16:creationId xmlns:a16="http://schemas.microsoft.com/office/drawing/2014/main" id="{7B58FB1E-8493-9AAA-F2DE-E6B92D2A00F8}"/>
              </a:ext>
            </a:extLst>
          </p:cNvPr>
          <p:cNvSpPr>
            <a:spLocks noGrp="1"/>
          </p:cNvSpPr>
          <p:nvPr>
            <p:ph idx="1"/>
          </p:nvPr>
        </p:nvSpPr>
        <p:spPr/>
        <p:txBody>
          <a:bodyPr/>
          <a:lstStyle/>
          <a:p>
            <a:r>
              <a:rPr lang="en-CA" dirty="0"/>
              <a:t>“Cancer is an exception to the coordinated interaction among cells and organs. In general, the cells of a multicellular organism are programmed for collaboration. Many diseases occur because the specialized cells fail to perform their assigned task [but] cancer takes this malfunction one step further. Not only is there a failure of the cancer cell to maintain its specialized function, but it also strikes out on its own”…in a traitorous manner. “The cancer patient feels that [they], and not just a body part, is diseased”. (Longo, D.L. Approach to the patient with Cancer. Harrison’s Principles of Internal Medicine 19</a:t>
            </a:r>
            <a:r>
              <a:rPr lang="en-CA" baseline="30000" dirty="0"/>
              <a:t>th</a:t>
            </a:r>
            <a:r>
              <a:rPr lang="en-CA" dirty="0"/>
              <a:t> ed. 2015</a:t>
            </a:r>
          </a:p>
          <a:p>
            <a:endParaRPr lang="en-CA" dirty="0"/>
          </a:p>
        </p:txBody>
      </p:sp>
    </p:spTree>
    <p:extLst>
      <p:ext uri="{BB962C8B-B14F-4D97-AF65-F5344CB8AC3E}">
        <p14:creationId xmlns:p14="http://schemas.microsoft.com/office/powerpoint/2010/main" val="10628964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03482-499F-4F36-97D9-2ED2D1C24107}"/>
              </a:ext>
            </a:extLst>
          </p:cNvPr>
          <p:cNvSpPr>
            <a:spLocks noGrp="1"/>
          </p:cNvSpPr>
          <p:nvPr>
            <p:ph type="title"/>
          </p:nvPr>
        </p:nvSpPr>
        <p:spPr/>
        <p:txBody>
          <a:bodyPr>
            <a:normAutofit/>
          </a:bodyPr>
          <a:lstStyle/>
          <a:p>
            <a:r>
              <a:rPr lang="en-CA" dirty="0"/>
              <a:t>Rapport</a:t>
            </a:r>
          </a:p>
        </p:txBody>
      </p:sp>
      <p:sp>
        <p:nvSpPr>
          <p:cNvPr id="3" name="Content Placeholder 2">
            <a:extLst>
              <a:ext uri="{FF2B5EF4-FFF2-40B4-BE49-F238E27FC236}">
                <a16:creationId xmlns:a16="http://schemas.microsoft.com/office/drawing/2014/main" id="{4E28928B-9FD2-4CEF-B6FD-30D1B871B402}"/>
              </a:ext>
            </a:extLst>
          </p:cNvPr>
          <p:cNvSpPr>
            <a:spLocks noGrp="1"/>
          </p:cNvSpPr>
          <p:nvPr>
            <p:ph idx="1"/>
          </p:nvPr>
        </p:nvSpPr>
        <p:spPr/>
        <p:txBody>
          <a:bodyPr/>
          <a:lstStyle/>
          <a:p>
            <a:r>
              <a:rPr lang="en-CA" dirty="0"/>
              <a:t>A harmonious relationship</a:t>
            </a:r>
          </a:p>
          <a:p>
            <a:endParaRPr lang="en-CA" dirty="0"/>
          </a:p>
          <a:p>
            <a:r>
              <a:rPr lang="en-CA" dirty="0"/>
              <a:t>To establish a connection with your patients</a:t>
            </a:r>
          </a:p>
        </p:txBody>
      </p:sp>
    </p:spTree>
    <p:extLst>
      <p:ext uri="{BB962C8B-B14F-4D97-AF65-F5344CB8AC3E}">
        <p14:creationId xmlns:p14="http://schemas.microsoft.com/office/powerpoint/2010/main" val="4585546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rapport">
            <a:extLst>
              <a:ext uri="{FF2B5EF4-FFF2-40B4-BE49-F238E27FC236}">
                <a16:creationId xmlns:a16="http://schemas.microsoft.com/office/drawing/2014/main" id="{8FE4FEE1-469C-4A9D-B437-902A5B2AF631}"/>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460500" y="227012"/>
            <a:ext cx="8547100" cy="6476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004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2FD139-D642-95F1-5617-4FF97D175E46}"/>
              </a:ext>
            </a:extLst>
          </p:cNvPr>
          <p:cNvPicPr>
            <a:picLocks noChangeAspect="1"/>
          </p:cNvPicPr>
          <p:nvPr/>
        </p:nvPicPr>
        <p:blipFill>
          <a:blip r:embed="rId2">
            <a:duotone>
              <a:schemeClr val="bg2">
                <a:shade val="45000"/>
                <a:satMod val="135000"/>
              </a:schemeClr>
              <a:prstClr val="white"/>
            </a:duotone>
          </a:blip>
          <a:srcRect t="15279" b="45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EE1241-D966-D103-E2B3-9B8BF1DE2986}"/>
              </a:ext>
            </a:extLst>
          </p:cNvPr>
          <p:cNvSpPr>
            <a:spLocks noGrp="1"/>
          </p:cNvSpPr>
          <p:nvPr>
            <p:ph type="title"/>
          </p:nvPr>
        </p:nvSpPr>
        <p:spPr>
          <a:xfrm>
            <a:off x="838200" y="365125"/>
            <a:ext cx="10515600" cy="1325563"/>
          </a:xfrm>
        </p:spPr>
        <p:txBody>
          <a:bodyPr>
            <a:normAutofit/>
          </a:bodyPr>
          <a:lstStyle/>
          <a:p>
            <a:r>
              <a:rPr lang="en-CA" dirty="0"/>
              <a:t>Your goals</a:t>
            </a:r>
          </a:p>
        </p:txBody>
      </p:sp>
      <p:graphicFrame>
        <p:nvGraphicFramePr>
          <p:cNvPr id="5" name="Content Placeholder 2">
            <a:extLst>
              <a:ext uri="{FF2B5EF4-FFF2-40B4-BE49-F238E27FC236}">
                <a16:creationId xmlns:a16="http://schemas.microsoft.com/office/drawing/2014/main" id="{5DC72539-46D9-C0B5-1BAB-3772379F55AB}"/>
              </a:ext>
            </a:extLst>
          </p:cNvPr>
          <p:cNvGraphicFramePr>
            <a:graphicFrameLocks noGrp="1"/>
          </p:cNvGraphicFramePr>
          <p:nvPr>
            <p:ph idx="1"/>
            <p:extLst>
              <p:ext uri="{D42A27DB-BD31-4B8C-83A1-F6EECF244321}">
                <p14:modId xmlns:p14="http://schemas.microsoft.com/office/powerpoint/2010/main" val="331249863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7989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9B04B69F-E725-4E78-A177-125E0FA9026A}"/>
              </a:ext>
            </a:extLst>
          </p:cNvPr>
          <p:cNvSpPr>
            <a:spLocks noGrp="1" noChangeArrowheads="1"/>
          </p:cNvSpPr>
          <p:nvPr>
            <p:ph type="title"/>
          </p:nvPr>
        </p:nvSpPr>
        <p:spPr/>
        <p:txBody>
          <a:bodyPr>
            <a:noAutofit/>
          </a:bodyPr>
          <a:lstStyle/>
          <a:p>
            <a:pPr eaLnBrk="1" hangingPunct="1"/>
            <a:r>
              <a:rPr lang="en-US" altLang="en-US" dirty="0"/>
              <a:t>PEARLS Statements/Actions</a:t>
            </a:r>
          </a:p>
        </p:txBody>
      </p:sp>
      <p:sp>
        <p:nvSpPr>
          <p:cNvPr id="62467" name="Rectangle 3">
            <a:extLst>
              <a:ext uri="{FF2B5EF4-FFF2-40B4-BE49-F238E27FC236}">
                <a16:creationId xmlns:a16="http://schemas.microsoft.com/office/drawing/2014/main" id="{9878A956-B988-49DA-A871-454356885C2A}"/>
              </a:ext>
            </a:extLst>
          </p:cNvPr>
          <p:cNvSpPr>
            <a:spLocks noGrp="1" noChangeArrowheads="1"/>
          </p:cNvSpPr>
          <p:nvPr>
            <p:ph idx="1"/>
          </p:nvPr>
        </p:nvSpPr>
        <p:spPr/>
        <p:txBody>
          <a:bodyPr/>
          <a:lstStyle/>
          <a:p>
            <a:r>
              <a:rPr lang="en-US" altLang="en-US" sz="3600" dirty="0"/>
              <a:t>P</a:t>
            </a:r>
            <a:r>
              <a:rPr lang="en-US" altLang="en-US" dirty="0"/>
              <a:t>artnership:</a:t>
            </a:r>
          </a:p>
          <a:p>
            <a:pPr lvl="1"/>
            <a:r>
              <a:rPr lang="en-US" altLang="en-US" dirty="0"/>
              <a:t>“Let’s look together at whether we’re doing everything to make certain you do not suffer more complications from diabetes.”</a:t>
            </a:r>
          </a:p>
          <a:p>
            <a:pPr lvl="1"/>
            <a:r>
              <a:rPr lang="en-US" altLang="en-US" dirty="0"/>
              <a:t>Using “we” statements, rather than “you” statements</a:t>
            </a:r>
          </a:p>
          <a:p>
            <a:pPr marL="457200" lvl="1" indent="0">
              <a:buNone/>
            </a:pPr>
            <a:endParaRPr lang="en-US" altLang="en-US" dirty="0"/>
          </a:p>
          <a:p>
            <a:r>
              <a:rPr lang="en-US" altLang="en-US" sz="3600" dirty="0"/>
              <a:t>E</a:t>
            </a:r>
            <a:r>
              <a:rPr lang="en-US" altLang="en-US" dirty="0"/>
              <a:t>mpathy:</a:t>
            </a:r>
          </a:p>
          <a:p>
            <a:pPr lvl="1"/>
            <a:r>
              <a:rPr lang="en-US" altLang="en-US" dirty="0"/>
              <a:t>“Having diabetes must be difficult for you.”</a:t>
            </a:r>
          </a:p>
          <a:p>
            <a:pPr eaLnBrk="1" hangingPunct="1">
              <a:buFont typeface="Wingdings" panose="05000000000000000000" pitchFamily="2" charset="2"/>
              <a:buChar char="Ø"/>
            </a:pPr>
            <a:endParaRPr lang="en-US" altLang="en-US" dirty="0"/>
          </a:p>
        </p:txBody>
      </p:sp>
    </p:spTree>
    <p:extLst>
      <p:ext uri="{BB962C8B-B14F-4D97-AF65-F5344CB8AC3E}">
        <p14:creationId xmlns:p14="http://schemas.microsoft.com/office/powerpoint/2010/main" val="677768288"/>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184F3256-D3F3-406B-B236-DBDFD8FB0571}"/>
              </a:ext>
            </a:extLst>
          </p:cNvPr>
          <p:cNvSpPr>
            <a:spLocks noGrp="1" noChangeArrowheads="1"/>
          </p:cNvSpPr>
          <p:nvPr>
            <p:ph type="title"/>
          </p:nvPr>
        </p:nvSpPr>
        <p:spPr/>
        <p:txBody>
          <a:bodyPr>
            <a:noAutofit/>
          </a:bodyPr>
          <a:lstStyle/>
          <a:p>
            <a:pPr eaLnBrk="1" hangingPunct="1"/>
            <a:r>
              <a:rPr lang="en-US" altLang="en-US" dirty="0"/>
              <a:t>PEARLS (cont’d)</a:t>
            </a:r>
          </a:p>
        </p:txBody>
      </p:sp>
      <p:sp>
        <p:nvSpPr>
          <p:cNvPr id="64515" name="Rectangle 3">
            <a:extLst>
              <a:ext uri="{FF2B5EF4-FFF2-40B4-BE49-F238E27FC236}">
                <a16:creationId xmlns:a16="http://schemas.microsoft.com/office/drawing/2014/main" id="{58D5981E-DD1B-46DD-A13E-5E3E264306BD}"/>
              </a:ext>
            </a:extLst>
          </p:cNvPr>
          <p:cNvSpPr>
            <a:spLocks noGrp="1" noChangeArrowheads="1"/>
          </p:cNvSpPr>
          <p:nvPr>
            <p:ph idx="1"/>
          </p:nvPr>
        </p:nvSpPr>
        <p:spPr/>
        <p:txBody>
          <a:bodyPr/>
          <a:lstStyle/>
          <a:p>
            <a:r>
              <a:rPr lang="en-US" altLang="en-US" sz="3600" dirty="0"/>
              <a:t>A</a:t>
            </a:r>
            <a:r>
              <a:rPr lang="en-US" altLang="en-US" dirty="0"/>
              <a:t>pology: </a:t>
            </a:r>
          </a:p>
          <a:p>
            <a:pPr lvl="1"/>
            <a:r>
              <a:rPr lang="en-US" altLang="en-US" dirty="0"/>
              <a:t>“I’m sorry, that must be very difficult.”</a:t>
            </a:r>
          </a:p>
          <a:p>
            <a:pPr lvl="1"/>
            <a:r>
              <a:rPr lang="en-US" altLang="en-US" dirty="0"/>
              <a:t>The unreserved apology vs. the conditional apology. </a:t>
            </a:r>
          </a:p>
          <a:p>
            <a:r>
              <a:rPr lang="en-US" altLang="en-US" sz="3600" dirty="0"/>
              <a:t>R</a:t>
            </a:r>
            <a:r>
              <a:rPr lang="en-US" altLang="en-US" dirty="0"/>
              <a:t>espect:</a:t>
            </a:r>
          </a:p>
          <a:p>
            <a:pPr lvl="1"/>
            <a:r>
              <a:rPr lang="en-US" altLang="en-US" dirty="0"/>
              <a:t>“Independence has been your great strength since you were a teenager.”</a:t>
            </a:r>
          </a:p>
        </p:txBody>
      </p:sp>
    </p:spTree>
    <p:extLst>
      <p:ext uri="{BB962C8B-B14F-4D97-AF65-F5344CB8AC3E}">
        <p14:creationId xmlns:p14="http://schemas.microsoft.com/office/powerpoint/2010/main" val="8661563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8511CF1B-C71F-4104-A66F-621001F5605D}"/>
              </a:ext>
            </a:extLst>
          </p:cNvPr>
          <p:cNvSpPr>
            <a:spLocks noGrp="1" noChangeArrowheads="1"/>
          </p:cNvSpPr>
          <p:nvPr>
            <p:ph type="title"/>
          </p:nvPr>
        </p:nvSpPr>
        <p:spPr/>
        <p:txBody>
          <a:bodyPr>
            <a:noAutofit/>
          </a:bodyPr>
          <a:lstStyle/>
          <a:p>
            <a:pPr eaLnBrk="1" hangingPunct="1"/>
            <a:r>
              <a:rPr lang="en-US" altLang="en-US" dirty="0"/>
              <a:t>PEARLS (cont’d)</a:t>
            </a:r>
          </a:p>
        </p:txBody>
      </p:sp>
      <p:sp>
        <p:nvSpPr>
          <p:cNvPr id="66563" name="Rectangle 3">
            <a:extLst>
              <a:ext uri="{FF2B5EF4-FFF2-40B4-BE49-F238E27FC236}">
                <a16:creationId xmlns:a16="http://schemas.microsoft.com/office/drawing/2014/main" id="{9BF60E62-F5DE-4DE7-BCF3-FF0088DA7A87}"/>
              </a:ext>
            </a:extLst>
          </p:cNvPr>
          <p:cNvSpPr>
            <a:spLocks noGrp="1" noChangeArrowheads="1"/>
          </p:cNvSpPr>
          <p:nvPr>
            <p:ph idx="1"/>
          </p:nvPr>
        </p:nvSpPr>
        <p:spPr/>
        <p:txBody>
          <a:bodyPr/>
          <a:lstStyle/>
          <a:p>
            <a:pPr>
              <a:lnSpc>
                <a:spcPct val="90000"/>
              </a:lnSpc>
            </a:pPr>
            <a:r>
              <a:rPr lang="en-US" altLang="en-US" sz="3600" dirty="0"/>
              <a:t>L</a:t>
            </a:r>
            <a:r>
              <a:rPr lang="en-US" altLang="en-US" dirty="0"/>
              <a:t>egitimization: </a:t>
            </a:r>
          </a:p>
          <a:p>
            <a:pPr lvl="1">
              <a:lnSpc>
                <a:spcPct val="90000"/>
              </a:lnSpc>
            </a:pPr>
            <a:r>
              <a:rPr lang="en-US" altLang="en-US" dirty="0"/>
              <a:t>“Most people find the frequent vital signs checks to be inconvenient.”</a:t>
            </a:r>
          </a:p>
          <a:p>
            <a:pPr>
              <a:lnSpc>
                <a:spcPct val="90000"/>
              </a:lnSpc>
            </a:pPr>
            <a:r>
              <a:rPr lang="en-US" altLang="en-US" sz="3600" dirty="0"/>
              <a:t>S</a:t>
            </a:r>
            <a:r>
              <a:rPr lang="en-US" altLang="en-US" dirty="0"/>
              <a:t>upport: </a:t>
            </a:r>
          </a:p>
          <a:p>
            <a:pPr lvl="1">
              <a:lnSpc>
                <a:spcPct val="90000"/>
              </a:lnSpc>
            </a:pPr>
            <a:r>
              <a:rPr lang="en-US" altLang="en-US" dirty="0"/>
              <a:t>“I am here to help you in any way I can.”</a:t>
            </a:r>
          </a:p>
          <a:p>
            <a:pPr lvl="1">
              <a:lnSpc>
                <a:spcPct val="90000"/>
              </a:lnSpc>
            </a:pPr>
            <a:endParaRPr lang="en-US" altLang="en-US" dirty="0"/>
          </a:p>
          <a:p>
            <a:pPr eaLnBrk="1" hangingPunct="1">
              <a:lnSpc>
                <a:spcPct val="90000"/>
              </a:lnSpc>
            </a:pPr>
            <a:endParaRPr lang="en-US" altLang="en-US" dirty="0"/>
          </a:p>
        </p:txBody>
      </p:sp>
    </p:spTree>
    <p:extLst>
      <p:ext uri="{BB962C8B-B14F-4D97-AF65-F5344CB8AC3E}">
        <p14:creationId xmlns:p14="http://schemas.microsoft.com/office/powerpoint/2010/main" val="5490441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08400-EA97-CB3D-D719-E04EA9D5877C}"/>
              </a:ext>
            </a:extLst>
          </p:cNvPr>
          <p:cNvSpPr>
            <a:spLocks noGrp="1"/>
          </p:cNvSpPr>
          <p:nvPr>
            <p:ph type="title"/>
          </p:nvPr>
        </p:nvSpPr>
        <p:spPr/>
        <p:txBody>
          <a:bodyPr>
            <a:normAutofit fontScale="90000"/>
          </a:bodyPr>
          <a:lstStyle/>
          <a:p>
            <a:r>
              <a:rPr lang="en-CA" sz="3100" dirty="0"/>
              <a:t>PEARLS in action (Longo, D.L. Approach to the patient with Cancer. Harrison’s Principles of Internal Medicine 19</a:t>
            </a:r>
            <a:r>
              <a:rPr lang="en-CA" sz="3100" baseline="30000" dirty="0"/>
              <a:t>th</a:t>
            </a:r>
            <a:r>
              <a:rPr lang="en-CA" sz="3100" dirty="0"/>
              <a:t> ed. 2015</a:t>
            </a:r>
            <a:br>
              <a:rPr lang="en-CA" dirty="0"/>
            </a:br>
            <a:endParaRPr lang="en-CA" dirty="0"/>
          </a:p>
        </p:txBody>
      </p:sp>
      <p:sp>
        <p:nvSpPr>
          <p:cNvPr id="3" name="Content Placeholder 2">
            <a:extLst>
              <a:ext uri="{FF2B5EF4-FFF2-40B4-BE49-F238E27FC236}">
                <a16:creationId xmlns:a16="http://schemas.microsoft.com/office/drawing/2014/main" id="{2690A8BD-98D4-ECF4-BF26-EA7DE44B53A2}"/>
              </a:ext>
            </a:extLst>
          </p:cNvPr>
          <p:cNvSpPr>
            <a:spLocks noGrp="1"/>
          </p:cNvSpPr>
          <p:nvPr>
            <p:ph idx="1"/>
          </p:nvPr>
        </p:nvSpPr>
        <p:spPr/>
        <p:txBody>
          <a:bodyPr/>
          <a:lstStyle/>
          <a:p>
            <a:r>
              <a:rPr lang="en-CA" dirty="0"/>
              <a:t>A skilled physician “also has much to offer the [cancer] patient for whom curative therapy is no longer an option”</a:t>
            </a:r>
          </a:p>
          <a:p>
            <a:r>
              <a:rPr lang="en-CA" dirty="0"/>
              <a:t>Guilt and frustration over the inability to cure or effectively treat a patient and the pressures of a busy schedule often limit the time spent with a patient receiving “only” palliative care.</a:t>
            </a:r>
          </a:p>
          <a:p>
            <a:r>
              <a:rPr lang="en-CA" dirty="0"/>
              <a:t>Resist.</a:t>
            </a:r>
          </a:p>
          <a:p>
            <a:r>
              <a:rPr lang="en-CA" dirty="0"/>
              <a:t>“It is important to remember the comfort that is provided by holding the patient’s hand, continuing regular examinations, and [simply] taking the time to talk”. </a:t>
            </a:r>
          </a:p>
        </p:txBody>
      </p:sp>
    </p:spTree>
    <p:extLst>
      <p:ext uri="{BB962C8B-B14F-4D97-AF65-F5344CB8AC3E}">
        <p14:creationId xmlns:p14="http://schemas.microsoft.com/office/powerpoint/2010/main" val="24102153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9356ACEE-F9BD-4598-BB29-B128137344D8}"/>
              </a:ext>
            </a:extLst>
          </p:cNvPr>
          <p:cNvSpPr>
            <a:spLocks noGrp="1"/>
          </p:cNvSpPr>
          <p:nvPr>
            <p:ph type="title"/>
          </p:nvPr>
        </p:nvSpPr>
        <p:spPr/>
        <p:txBody>
          <a:bodyPr>
            <a:normAutofit/>
          </a:bodyPr>
          <a:lstStyle/>
          <a:p>
            <a:r>
              <a:rPr lang="en-US" altLang="en-US" dirty="0"/>
              <a:t>PEARLS (cont’d)</a:t>
            </a:r>
          </a:p>
        </p:txBody>
      </p:sp>
      <p:sp>
        <p:nvSpPr>
          <p:cNvPr id="68611" name="Content Placeholder 2">
            <a:extLst>
              <a:ext uri="{FF2B5EF4-FFF2-40B4-BE49-F238E27FC236}">
                <a16:creationId xmlns:a16="http://schemas.microsoft.com/office/drawing/2014/main" id="{C59CA31A-B288-4F77-92F5-DC7EF6EDA409}"/>
              </a:ext>
            </a:extLst>
          </p:cNvPr>
          <p:cNvSpPr>
            <a:spLocks noGrp="1"/>
          </p:cNvSpPr>
          <p:nvPr>
            <p:ph idx="1"/>
          </p:nvPr>
        </p:nvSpPr>
        <p:spPr/>
        <p:txBody>
          <a:bodyPr/>
          <a:lstStyle/>
          <a:p>
            <a:r>
              <a:rPr lang="en-US" altLang="en-US" dirty="0"/>
              <a:t>How would you respond to these people?</a:t>
            </a:r>
          </a:p>
          <a:p>
            <a:pPr lvl="1"/>
            <a:r>
              <a:rPr lang="en-US" altLang="en-US" dirty="0"/>
              <a:t>“I’m scared I may be pregnant”</a:t>
            </a:r>
          </a:p>
          <a:p>
            <a:pPr lvl="1"/>
            <a:r>
              <a:rPr lang="en-US" altLang="en-US" dirty="0"/>
              <a:t>“I found a lump in my breast (appears very frightened)”</a:t>
            </a:r>
          </a:p>
          <a:p>
            <a:pPr lvl="1"/>
            <a:r>
              <a:rPr lang="en-US" altLang="en-US" dirty="0"/>
              <a:t>“I hurt my leg (grimacing in pain)”</a:t>
            </a:r>
          </a:p>
          <a:p>
            <a:pPr lvl="1"/>
            <a:r>
              <a:rPr lang="en-US" altLang="en-US" dirty="0"/>
              <a:t>“I don’t want to take insulin for my (poorly controlled) diabetes”</a:t>
            </a:r>
          </a:p>
          <a:p>
            <a:pPr lvl="1"/>
            <a:r>
              <a:rPr lang="en-US" altLang="en-US" dirty="0"/>
              <a:t>“I don’t want chemotherapy” </a:t>
            </a:r>
          </a:p>
        </p:txBody>
      </p:sp>
    </p:spTree>
    <p:extLst>
      <p:ext uri="{BB962C8B-B14F-4D97-AF65-F5344CB8AC3E}">
        <p14:creationId xmlns:p14="http://schemas.microsoft.com/office/powerpoint/2010/main" val="19092087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ABE6AA4F-5842-4E00-8469-B4BCD7D5F2B9}"/>
              </a:ext>
            </a:extLst>
          </p:cNvPr>
          <p:cNvSpPr>
            <a:spLocks noGrp="1" noChangeArrowheads="1"/>
          </p:cNvSpPr>
          <p:nvPr>
            <p:ph type="title"/>
          </p:nvPr>
        </p:nvSpPr>
        <p:spPr/>
        <p:txBody>
          <a:bodyPr>
            <a:normAutofit/>
          </a:bodyPr>
          <a:lstStyle/>
          <a:p>
            <a:pPr eaLnBrk="1" hangingPunct="1"/>
            <a:r>
              <a:rPr lang="en-US" altLang="en-US" dirty="0"/>
              <a:t>Summary</a:t>
            </a:r>
            <a:endParaRPr lang="en-US" altLang="en-US" sz="3600" dirty="0"/>
          </a:p>
        </p:txBody>
      </p:sp>
      <p:sp>
        <p:nvSpPr>
          <p:cNvPr id="21507" name="Rectangle 3">
            <a:extLst>
              <a:ext uri="{FF2B5EF4-FFF2-40B4-BE49-F238E27FC236}">
                <a16:creationId xmlns:a16="http://schemas.microsoft.com/office/drawing/2014/main" id="{614FB59E-333E-4A36-9ED5-FF228BC26899}"/>
              </a:ext>
            </a:extLst>
          </p:cNvPr>
          <p:cNvSpPr>
            <a:spLocks noGrp="1" noChangeArrowheads="1"/>
          </p:cNvSpPr>
          <p:nvPr>
            <p:ph idx="1"/>
          </p:nvPr>
        </p:nvSpPr>
        <p:spPr/>
        <p:txBody>
          <a:bodyPr>
            <a:normAutofit/>
          </a:bodyPr>
          <a:lstStyle/>
          <a:p>
            <a:pPr>
              <a:defRPr/>
            </a:pPr>
            <a:r>
              <a:rPr lang="en-US" altLang="en-US" dirty="0"/>
              <a:t>Effective Clinical Interviewing/Communication </a:t>
            </a:r>
          </a:p>
          <a:p>
            <a:pPr lvl="1">
              <a:defRPr/>
            </a:pPr>
            <a:r>
              <a:rPr lang="en-US" altLang="en-US" dirty="0"/>
              <a:t>Calgary-Cambridge Framework </a:t>
            </a:r>
          </a:p>
          <a:p>
            <a:pPr lvl="2">
              <a:defRPr/>
            </a:pPr>
            <a:r>
              <a:rPr lang="en-US" altLang="en-US" dirty="0"/>
              <a:t>Initiating the session</a:t>
            </a:r>
          </a:p>
          <a:p>
            <a:pPr lvl="2">
              <a:defRPr/>
            </a:pPr>
            <a:r>
              <a:rPr lang="en-US" altLang="en-US" dirty="0"/>
              <a:t>Gathering information</a:t>
            </a:r>
          </a:p>
          <a:p>
            <a:pPr lvl="2">
              <a:defRPr/>
            </a:pPr>
            <a:r>
              <a:rPr lang="en-US" altLang="en-US" dirty="0"/>
              <a:t>Physical examination</a:t>
            </a:r>
          </a:p>
          <a:p>
            <a:pPr lvl="2">
              <a:defRPr/>
            </a:pPr>
            <a:r>
              <a:rPr lang="en-US" altLang="en-US" dirty="0"/>
              <a:t>Explanation and planning</a:t>
            </a:r>
          </a:p>
          <a:p>
            <a:pPr lvl="2">
              <a:defRPr/>
            </a:pPr>
            <a:r>
              <a:rPr lang="en-US" altLang="en-US" dirty="0"/>
              <a:t>Closing the session</a:t>
            </a:r>
          </a:p>
          <a:p>
            <a:pPr lvl="1">
              <a:defRPr/>
            </a:pPr>
            <a:r>
              <a:rPr lang="en-US" altLang="en-US" dirty="0"/>
              <a:t>Rapport &amp; Empathy</a:t>
            </a:r>
          </a:p>
          <a:p>
            <a:pPr lvl="2">
              <a:defRPr/>
            </a:pPr>
            <a:r>
              <a:rPr lang="en-US" altLang="en-US" dirty="0"/>
              <a:t>PEARLS</a:t>
            </a:r>
          </a:p>
          <a:p>
            <a:pPr marL="457200" lvl="1" indent="0">
              <a:buNone/>
              <a:defRPr/>
            </a:pPr>
            <a:endParaRPr lang="en-US" altLang="en-US" dirty="0"/>
          </a:p>
          <a:p>
            <a:pPr marL="457200" lvl="1" indent="0">
              <a:buNone/>
              <a:defRPr/>
            </a:pPr>
            <a:r>
              <a:rPr lang="en-US" altLang="en-US" dirty="0"/>
              <a:t>  </a:t>
            </a:r>
          </a:p>
          <a:p>
            <a:pPr lvl="2" eaLnBrk="1" hangingPunct="1">
              <a:buFont typeface="Wingdings" panose="05000000000000000000" pitchFamily="2" charset="2"/>
              <a:buChar char="Ø"/>
              <a:defRPr/>
            </a:pPr>
            <a:endParaRPr lang="en-US" altLang="en-US" dirty="0"/>
          </a:p>
          <a:p>
            <a:pPr lvl="1" eaLnBrk="1" hangingPunct="1">
              <a:buFont typeface="Wingdings" panose="05000000000000000000" pitchFamily="2" charset="2"/>
              <a:buChar char="Ø"/>
              <a:defRPr/>
            </a:pPr>
            <a:endParaRPr lang="en-US" altLang="en-US" dirty="0"/>
          </a:p>
          <a:p>
            <a:pPr lvl="1" eaLnBrk="1" hangingPunct="1">
              <a:buFont typeface="Wingdings" panose="05000000000000000000" pitchFamily="2" charset="2"/>
              <a:buChar char="Ø"/>
              <a:defRPr/>
            </a:pPr>
            <a:endParaRPr lang="en-US" altLang="en-US" dirty="0"/>
          </a:p>
          <a:p>
            <a:pPr lvl="1" eaLnBrk="1" hangingPunct="1">
              <a:buFont typeface="Wingdings" panose="05000000000000000000" pitchFamily="2" charset="2"/>
              <a:buChar char="Ø"/>
              <a:defRPr/>
            </a:pPr>
            <a:endParaRPr lang="en-US" altLang="en-US" dirty="0"/>
          </a:p>
          <a:p>
            <a:pPr marL="0" indent="0">
              <a:buNone/>
              <a:defRPr/>
            </a:pPr>
            <a:endParaRPr lang="en-US" altLang="en-US" dirty="0"/>
          </a:p>
        </p:txBody>
      </p:sp>
    </p:spTree>
    <p:extLst>
      <p:ext uri="{BB962C8B-B14F-4D97-AF65-F5344CB8AC3E}">
        <p14:creationId xmlns:p14="http://schemas.microsoft.com/office/powerpoint/2010/main" val="121302327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83DA55-A71D-68EE-2812-AFD40E7055A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Why learn clinical skills? </a:t>
            </a:r>
          </a:p>
        </p:txBody>
      </p:sp>
      <p:pic>
        <p:nvPicPr>
          <p:cNvPr id="2052" name="Picture 4" descr="Image result for sherlock holmes stock image">
            <a:extLst>
              <a:ext uri="{FF2B5EF4-FFF2-40B4-BE49-F238E27FC236}">
                <a16:creationId xmlns:a16="http://schemas.microsoft.com/office/drawing/2014/main" id="{31C962FF-4F82-AF2F-D8D6-074105FAD17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383296" y="643466"/>
            <a:ext cx="5568739" cy="556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94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39851B-E946-0A78-6E5B-D744DAADB176}"/>
              </a:ext>
            </a:extLst>
          </p:cNvPr>
          <p:cNvSpPr>
            <a:spLocks noGrp="1"/>
          </p:cNvSpPr>
          <p:nvPr>
            <p:ph type="title"/>
          </p:nvPr>
        </p:nvSpPr>
        <p:spPr>
          <a:xfrm>
            <a:off x="838200" y="365125"/>
            <a:ext cx="10515600" cy="1325563"/>
          </a:xfrm>
        </p:spPr>
        <p:txBody>
          <a:bodyPr>
            <a:normAutofit/>
          </a:bodyPr>
          <a:lstStyle/>
          <a:p>
            <a:r>
              <a:rPr lang="en-CA" sz="5400"/>
              <a:t>Why clinical skills are (still) relevant? </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48AE0F45-5C37-F0C8-F822-88AADF1B5C12}"/>
              </a:ext>
            </a:extLst>
          </p:cNvPr>
          <p:cNvGraphicFramePr>
            <a:graphicFrameLocks noGrp="1"/>
          </p:cNvGraphicFramePr>
          <p:nvPr>
            <p:ph idx="1"/>
            <p:extLst>
              <p:ext uri="{D42A27DB-BD31-4B8C-83A1-F6EECF244321}">
                <p14:modId xmlns:p14="http://schemas.microsoft.com/office/powerpoint/2010/main" val="4027923212"/>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8983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Why Even Radiologists Can Miss A Gorilla Hiding In Plain Sight : Shots ...">
            <a:extLst>
              <a:ext uri="{FF2B5EF4-FFF2-40B4-BE49-F238E27FC236}">
                <a16:creationId xmlns:a16="http://schemas.microsoft.com/office/drawing/2014/main" id="{98FA0F67-C660-14F7-78D1-BDF64A348F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425"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629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86F81-2029-4C60-92E0-39C3111B1BA1}"/>
              </a:ext>
            </a:extLst>
          </p:cNvPr>
          <p:cNvSpPr>
            <a:spLocks noGrp="1"/>
          </p:cNvSpPr>
          <p:nvPr>
            <p:ph type="title"/>
          </p:nvPr>
        </p:nvSpPr>
        <p:spPr/>
        <p:txBody>
          <a:bodyPr/>
          <a:lstStyle/>
          <a:p>
            <a:r>
              <a:rPr lang="en-CA" dirty="0"/>
              <a:t>What I learned from my toddler</a:t>
            </a:r>
          </a:p>
        </p:txBody>
      </p:sp>
      <p:sp>
        <p:nvSpPr>
          <p:cNvPr id="3" name="Content Placeholder 2">
            <a:extLst>
              <a:ext uri="{FF2B5EF4-FFF2-40B4-BE49-F238E27FC236}">
                <a16:creationId xmlns:a16="http://schemas.microsoft.com/office/drawing/2014/main" id="{910FD3B8-F029-165D-4995-980654ACBF87}"/>
              </a:ext>
            </a:extLst>
          </p:cNvPr>
          <p:cNvSpPr>
            <a:spLocks noGrp="1"/>
          </p:cNvSpPr>
          <p:nvPr>
            <p:ph idx="1"/>
          </p:nvPr>
        </p:nvSpPr>
        <p:spPr/>
        <p:txBody>
          <a:bodyPr/>
          <a:lstStyle/>
          <a:p>
            <a:r>
              <a:rPr lang="en-CA" dirty="0"/>
              <a:t>You see what you know, and you find what you’re looking for. </a:t>
            </a:r>
          </a:p>
        </p:txBody>
      </p:sp>
    </p:spTree>
    <p:extLst>
      <p:ext uri="{BB962C8B-B14F-4D97-AF65-F5344CB8AC3E}">
        <p14:creationId xmlns:p14="http://schemas.microsoft.com/office/powerpoint/2010/main" val="3769897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8446EE-0229-D108-4487-FFBA9C40805A}"/>
              </a:ext>
            </a:extLst>
          </p:cNvPr>
          <p:cNvSpPr>
            <a:spLocks noGrp="1"/>
          </p:cNvSpPr>
          <p:nvPr>
            <p:ph type="title"/>
          </p:nvPr>
        </p:nvSpPr>
        <p:spPr>
          <a:xfrm>
            <a:off x="838200" y="365125"/>
            <a:ext cx="10515600" cy="1325563"/>
          </a:xfrm>
        </p:spPr>
        <p:txBody>
          <a:bodyPr>
            <a:normAutofit/>
          </a:bodyPr>
          <a:lstStyle/>
          <a:p>
            <a:r>
              <a:rPr lang="en-CA" sz="5400"/>
              <a:t>Why clinical skills?</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A1B4567-9EDA-FD1F-0216-40784442861E}"/>
              </a:ext>
            </a:extLst>
          </p:cNvPr>
          <p:cNvGraphicFramePr>
            <a:graphicFrameLocks noGrp="1"/>
          </p:cNvGraphicFramePr>
          <p:nvPr>
            <p:ph idx="1"/>
            <p:extLst>
              <p:ext uri="{D42A27DB-BD31-4B8C-83A1-F6EECF244321}">
                <p14:modId xmlns:p14="http://schemas.microsoft.com/office/powerpoint/2010/main" val="3998745416"/>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0002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fr-CA" sz="5400"/>
              <a:t>Clinical Skills</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8008B1D5-8BD6-7A5C-2DAF-C07DFDA6544D}"/>
              </a:ext>
            </a:extLst>
          </p:cNvPr>
          <p:cNvGraphicFramePr>
            <a:graphicFrameLocks noGrp="1"/>
          </p:cNvGraphicFramePr>
          <p:nvPr>
            <p:ph idx="1"/>
            <p:extLst>
              <p:ext uri="{D42A27DB-BD31-4B8C-83A1-F6EECF244321}">
                <p14:modId xmlns:p14="http://schemas.microsoft.com/office/powerpoint/2010/main" val="4225743706"/>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9331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Clinical Skills M0</a:t>
            </a:r>
          </a:p>
        </p:txBody>
      </p:sp>
      <p:sp>
        <p:nvSpPr>
          <p:cNvPr id="3" name="Content Placeholder 2"/>
          <p:cNvSpPr>
            <a:spLocks noGrp="1"/>
          </p:cNvSpPr>
          <p:nvPr>
            <p:ph idx="1"/>
          </p:nvPr>
        </p:nvSpPr>
        <p:spPr/>
        <p:txBody>
          <a:bodyPr>
            <a:normAutofit lnSpcReduction="10000"/>
          </a:bodyPr>
          <a:lstStyle/>
          <a:p>
            <a:pPr marL="342900" lvl="0" indent="-342900" algn="just">
              <a:lnSpc>
                <a:spcPct val="115000"/>
              </a:lnSpc>
              <a:buFont typeface="Symbol" panose="05050102010706020507" pitchFamily="18" charset="2"/>
              <a:buChar char=""/>
            </a:pPr>
            <a:r>
              <a:rPr lang="en-CA" b="1" u="sng" dirty="0">
                <a:effectLst/>
                <a:latin typeface="Calibri" panose="020F0502020204030204" pitchFamily="34" charset="0"/>
                <a:ea typeface="Calibri" panose="020F0502020204030204" pitchFamily="34" charset="0"/>
                <a:cs typeface="Calibri" panose="020F0502020204030204" pitchFamily="34" charset="0"/>
              </a:rPr>
              <a:t>Foundational Interviewing Skills  </a:t>
            </a:r>
            <a:endParaRPr lang="en-CA" b="1" u="sng"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CA" b="1" u="sng" dirty="0">
                <a:effectLst/>
                <a:latin typeface="Calibri" panose="020F0502020204030204" pitchFamily="34" charset="0"/>
                <a:ea typeface="Calibri" panose="020F0502020204030204" pitchFamily="34" charset="0"/>
                <a:cs typeface="Calibri" panose="020F0502020204030204" pitchFamily="34" charset="0"/>
              </a:rPr>
              <a:t>Medical History Taking  </a:t>
            </a:r>
            <a:endParaRPr lang="en-CA" b="1" u="sng"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2400" dirty="0"/>
          </a:p>
          <a:p>
            <a:r>
              <a:rPr lang="en-CA" sz="2400" dirty="0"/>
              <a:t>Variable afternoons (groups will alternate)</a:t>
            </a:r>
          </a:p>
          <a:p>
            <a:r>
              <a:rPr lang="en-CA" sz="2400" dirty="0"/>
              <a:t>SP 1 and SP 2 </a:t>
            </a:r>
          </a:p>
          <a:p>
            <a:pPr marL="625475" indent="-625475">
              <a:buNone/>
            </a:pPr>
            <a:r>
              <a:rPr lang="en-CA" sz="2400" dirty="0"/>
              <a:t>        -Standardized Patients (SPs) will portray patients to help refine communication skills </a:t>
            </a:r>
          </a:p>
          <a:p>
            <a:r>
              <a:rPr lang="en-CA" sz="2400" dirty="0"/>
              <a:t>SP 3</a:t>
            </a:r>
          </a:p>
          <a:p>
            <a:pPr marL="625475" indent="-88900">
              <a:buNone/>
            </a:pPr>
            <a:r>
              <a:rPr lang="en-CA" sz="2400" dirty="0"/>
              <a:t>- integrates communication skills while obtaining a medical history </a:t>
            </a:r>
          </a:p>
          <a:p>
            <a:endParaRPr lang="en-CA" sz="2400" dirty="0"/>
          </a:p>
        </p:txBody>
      </p:sp>
    </p:spTree>
    <p:extLst>
      <p:ext uri="{BB962C8B-B14F-4D97-AF65-F5344CB8AC3E}">
        <p14:creationId xmlns:p14="http://schemas.microsoft.com/office/powerpoint/2010/main" val="325267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Clinical Skills Module 1</a:t>
            </a:r>
            <a:endParaRPr lang="en-CA" dirty="0">
              <a:latin typeface="Myriad Web Pro"/>
              <a:cs typeface="Myriad Web Pro"/>
            </a:endParaRPr>
          </a:p>
        </p:txBody>
      </p:sp>
      <p:sp>
        <p:nvSpPr>
          <p:cNvPr id="3" name="Content Placeholder 2"/>
          <p:cNvSpPr>
            <a:spLocks noGrp="1"/>
          </p:cNvSpPr>
          <p:nvPr>
            <p:ph idx="1"/>
          </p:nvPr>
        </p:nvSpPr>
        <p:spPr/>
        <p:txBody>
          <a:bodyPr>
            <a:normAutofit fontScale="92500" lnSpcReduction="10000"/>
          </a:bodyPr>
          <a:lstStyle/>
          <a:p>
            <a:pPr marL="342900" lvl="0" indent="-342900" algn="just">
              <a:lnSpc>
                <a:spcPct val="115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Pediatric Communication Skills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Lab Medicine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Procedural Skills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Physical Examination Skills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Communication Skills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Nutritional Assessment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Community Geriatrics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Adolescent Communication Skills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Male Urogenital Examination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Obstetric History and Prenatal Form completion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Community Exposures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6802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70662491-A8E4-D5C3-31EF-BF7E7922DC2F}"/>
              </a:ext>
            </a:extLst>
          </p:cNvPr>
          <p:cNvSpPr>
            <a:spLocks noGrp="1"/>
          </p:cNvSpPr>
          <p:nvPr>
            <p:ph type="title"/>
          </p:nvPr>
        </p:nvSpPr>
        <p:spPr>
          <a:xfrm>
            <a:off x="479394" y="1070800"/>
            <a:ext cx="3939688" cy="5583126"/>
          </a:xfrm>
        </p:spPr>
        <p:txBody>
          <a:bodyPr>
            <a:normAutofit/>
          </a:bodyPr>
          <a:lstStyle/>
          <a:p>
            <a:pPr algn="r"/>
            <a:r>
              <a:rPr lang="en-CA" sz="8000"/>
              <a:t>About me </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489FF7AF-7FAC-97A9-C9DE-93761AFFBF72}"/>
              </a:ext>
            </a:extLst>
          </p:cNvPr>
          <p:cNvGraphicFramePr>
            <a:graphicFrameLocks noGrp="1"/>
          </p:cNvGraphicFramePr>
          <p:nvPr>
            <p:ph idx="1"/>
            <p:extLst>
              <p:ext uri="{D42A27DB-BD31-4B8C-83A1-F6EECF244321}">
                <p14:modId xmlns:p14="http://schemas.microsoft.com/office/powerpoint/2010/main" val="2843368919"/>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6096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Clinical Skills Module 2</a:t>
            </a:r>
          </a:p>
        </p:txBody>
      </p:sp>
      <p:sp>
        <p:nvSpPr>
          <p:cNvPr id="3" name="Content Placeholder 2"/>
          <p:cNvSpPr>
            <a:spLocks noGrp="1"/>
          </p:cNvSpPr>
          <p:nvPr>
            <p:ph idx="1"/>
          </p:nvPr>
        </p:nvSpPr>
        <p:spPr/>
        <p:txBody>
          <a:bodyPr>
            <a:normAutofit fontScale="92500" lnSpcReduction="20000"/>
          </a:bodyPr>
          <a:lstStyle/>
          <a:p>
            <a:pPr marL="342900" lvl="0" indent="-342900" algn="just">
              <a:lnSpc>
                <a:spcPct val="115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Ward-based teaching</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Procedural Skills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Lab Medicine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Transplant and Organ Donation (Lecture)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Clerking Physical Examination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Patient Volunteers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Physical Examination Skills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Communication Skills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Assigned Studies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CPA (Comprehensive Patient Assessments)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Community Exposures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2400" dirty="0"/>
          </a:p>
        </p:txBody>
      </p:sp>
    </p:spTree>
    <p:extLst>
      <p:ext uri="{BB962C8B-B14F-4D97-AF65-F5344CB8AC3E}">
        <p14:creationId xmlns:p14="http://schemas.microsoft.com/office/powerpoint/2010/main" val="1005031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Clinical Skills Module 3</a:t>
            </a:r>
            <a:endParaRPr lang="en-US" dirty="0"/>
          </a:p>
        </p:txBody>
      </p:sp>
      <p:sp>
        <p:nvSpPr>
          <p:cNvPr id="3" name="Content Placeholder 2"/>
          <p:cNvSpPr>
            <a:spLocks noGrp="1"/>
          </p:cNvSpPr>
          <p:nvPr>
            <p:ph idx="1"/>
          </p:nvPr>
        </p:nvSpPr>
        <p:spPr/>
        <p:txBody>
          <a:bodyPr>
            <a:normAutofit/>
          </a:bodyPr>
          <a:lstStyle/>
          <a:p>
            <a:pPr marL="342900" lvl="0" indent="-342900" algn="just">
              <a:lnSpc>
                <a:spcPct val="115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Experiencing Disabilities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CPA (Comprehensive Patient Assessments)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CA" sz="1800" dirty="0" err="1">
                <a:effectLst/>
                <a:latin typeface="Calibri" panose="020F0502020204030204" pitchFamily="34" charset="0"/>
                <a:ea typeface="Calibri" panose="020F0502020204030204" pitchFamily="34" charset="0"/>
                <a:cs typeface="Calibri" panose="020F0502020204030204" pitchFamily="34" charset="0"/>
              </a:rPr>
              <a:t>sCPA</a:t>
            </a:r>
            <a:r>
              <a:rPr lang="en-CA" sz="1800" dirty="0">
                <a:effectLst/>
                <a:latin typeface="Calibri" panose="020F0502020204030204" pitchFamily="34" charset="0"/>
                <a:ea typeface="Calibri" panose="020F0502020204030204" pitchFamily="34" charset="0"/>
                <a:cs typeface="Calibri" panose="020F0502020204030204" pitchFamily="34" charset="0"/>
              </a:rPr>
              <a:t> (standardized Comprehensive Patient Assessments)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Calibri" panose="020F0502020204030204" pitchFamily="34" charset="0"/>
              </a:rPr>
              <a:t>Communication Skills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a:p>
            <a:endParaRPr lang="en-US" sz="2400" dirty="0"/>
          </a:p>
          <a:p>
            <a:pPr marL="0" indent="0">
              <a:buNone/>
            </a:pPr>
            <a:endParaRPr lang="en-US" sz="2400" dirty="0"/>
          </a:p>
          <a:p>
            <a:pPr marL="0" indent="0">
              <a:buNone/>
            </a:pPr>
            <a:r>
              <a:rPr lang="en-US" sz="2400" dirty="0"/>
              <a:t>    </a:t>
            </a:r>
          </a:p>
        </p:txBody>
      </p:sp>
    </p:spTree>
    <p:extLst>
      <p:ext uri="{BB962C8B-B14F-4D97-AF65-F5344CB8AC3E}">
        <p14:creationId xmlns:p14="http://schemas.microsoft.com/office/powerpoint/2010/main" val="14633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fr-CA" sz="5400"/>
              <a:t>Learning Environment</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69C63F6D-A966-34E6-EDAF-BBE53F3EE38E}"/>
              </a:ext>
            </a:extLst>
          </p:cNvPr>
          <p:cNvGraphicFramePr>
            <a:graphicFrameLocks noGrp="1"/>
          </p:cNvGraphicFramePr>
          <p:nvPr>
            <p:ph idx="1"/>
            <p:extLst>
              <p:ext uri="{D42A27DB-BD31-4B8C-83A1-F6EECF244321}">
                <p14:modId xmlns:p14="http://schemas.microsoft.com/office/powerpoint/2010/main" val="2249312649"/>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1056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Community Exposures</a:t>
            </a:r>
          </a:p>
        </p:txBody>
      </p:sp>
      <p:sp>
        <p:nvSpPr>
          <p:cNvPr id="3" name="Content Placeholder 2"/>
          <p:cNvSpPr>
            <a:spLocks noGrp="1"/>
          </p:cNvSpPr>
          <p:nvPr>
            <p:ph idx="1"/>
          </p:nvPr>
        </p:nvSpPr>
        <p:spPr/>
        <p:txBody>
          <a:bodyPr/>
          <a:lstStyle/>
          <a:p>
            <a:r>
              <a:rPr lang="en-US" sz="2400" dirty="0"/>
              <a:t>2 half-day placements in community clinics in both first and second year</a:t>
            </a:r>
          </a:p>
          <a:p>
            <a:pPr marL="0" indent="0" algn="ctr">
              <a:buNone/>
            </a:pPr>
            <a:endParaRPr lang="en-US" sz="2400" b="1" dirty="0"/>
          </a:p>
          <a:p>
            <a:pPr marL="0" indent="0" algn="ctr">
              <a:buNone/>
            </a:pPr>
            <a:r>
              <a:rPr lang="en-US" sz="2400" b="1" dirty="0"/>
              <a:t>Ms.</a:t>
            </a:r>
            <a:r>
              <a:rPr lang="en-CA" sz="2400" b="1" dirty="0"/>
              <a:t> Debi </a:t>
            </a:r>
            <a:r>
              <a:rPr lang="en-CA" sz="2400" b="1" dirty="0" err="1"/>
              <a:t>Prysizney</a:t>
            </a:r>
            <a:endParaRPr lang="en-US" sz="2400" b="1" dirty="0"/>
          </a:p>
          <a:p>
            <a:pPr marL="0" indent="0" algn="ctr">
              <a:buNone/>
            </a:pPr>
            <a:r>
              <a:rPr lang="en-CA" sz="2000" b="1" dirty="0"/>
              <a:t>Program Asst. - Pre-Clerkship, Family Medicine</a:t>
            </a:r>
          </a:p>
          <a:p>
            <a:pPr marL="0" indent="0" algn="ctr">
              <a:buNone/>
            </a:pPr>
            <a:r>
              <a:rPr lang="en-US" sz="2000" b="1" dirty="0"/>
              <a:t>Max Rady College of Medicine</a:t>
            </a:r>
          </a:p>
          <a:p>
            <a:pPr marL="0" indent="0" algn="ctr">
              <a:buNone/>
            </a:pPr>
            <a:r>
              <a:rPr lang="en-US" sz="2000" b="1" dirty="0"/>
              <a:t>204-789-3390</a:t>
            </a:r>
          </a:p>
          <a:p>
            <a:pPr marL="0" indent="0" algn="ctr">
              <a:buNone/>
            </a:pPr>
            <a:r>
              <a:rPr lang="en-US" sz="2000" b="1" dirty="0"/>
              <a:t>   debi.prysizney@umanitoba.ca           </a:t>
            </a:r>
          </a:p>
        </p:txBody>
      </p:sp>
    </p:spTree>
    <p:extLst>
      <p:ext uri="{BB962C8B-B14F-4D97-AF65-F5344CB8AC3E}">
        <p14:creationId xmlns:p14="http://schemas.microsoft.com/office/powerpoint/2010/main" val="1883910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vert="horz" lIns="91440" tIns="45720" rIns="132080" bIns="45720" rtlCol="0" anchor="ctr">
            <a:normAutofit/>
          </a:bodyPr>
          <a:lstStyle/>
          <a:p>
            <a:pPr>
              <a:defRPr/>
            </a:pPr>
            <a:r>
              <a:rPr lang="en-US" dirty="0"/>
              <a:t>Clinical Instruments</a:t>
            </a:r>
          </a:p>
        </p:txBody>
      </p:sp>
      <p:sp>
        <p:nvSpPr>
          <p:cNvPr id="3" name="Content Placeholder 2"/>
          <p:cNvSpPr>
            <a:spLocks noGrp="1"/>
          </p:cNvSpPr>
          <p:nvPr>
            <p:ph idx="1"/>
          </p:nvPr>
        </p:nvSpPr>
        <p:spPr/>
        <p:txBody>
          <a:bodyPr/>
          <a:lstStyle/>
          <a:p>
            <a:endParaRPr lang="en-US" dirty="0"/>
          </a:p>
        </p:txBody>
      </p:sp>
      <p:pic>
        <p:nvPicPr>
          <p:cNvPr id="14339" name="Picture 4"/>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rot="635287">
            <a:off x="5532232" y="3809114"/>
            <a:ext cx="1785143" cy="195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5"/>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49217" y="2594326"/>
            <a:ext cx="131286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6"/>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20047" y="4306485"/>
            <a:ext cx="22352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519999">
            <a:off x="9189099" y="3096866"/>
            <a:ext cx="881062"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3" name="Picture 8"/>
          <p:cNvPicPr>
            <a:picLocks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rot="-360000">
            <a:off x="3637112" y="1778351"/>
            <a:ext cx="17891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4" name="Picture 9"/>
          <p:cNvPicPr>
            <a:picLocks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rot="21255740">
            <a:off x="7738363" y="1848513"/>
            <a:ext cx="16652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7482354"/>
      </p:ext>
    </p:extLst>
  </p:cSld>
  <p:clrMapOvr>
    <a:masterClrMapping/>
  </p:clrMapOvr>
  <p:transition>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CD751-502F-79DA-499E-216CF8FF3C39}"/>
              </a:ext>
            </a:extLst>
          </p:cNvPr>
          <p:cNvSpPr>
            <a:spLocks noGrp="1"/>
          </p:cNvSpPr>
          <p:nvPr>
            <p:ph type="title"/>
          </p:nvPr>
        </p:nvSpPr>
        <p:spPr>
          <a:xfrm>
            <a:off x="1008184" y="174032"/>
            <a:ext cx="10175631" cy="1111843"/>
          </a:xfrm>
        </p:spPr>
        <p:txBody>
          <a:bodyPr vert="horz" lIns="91440" tIns="45720" rIns="91440" bIns="45720" rtlCol="0" anchor="ctr">
            <a:normAutofit/>
          </a:bodyPr>
          <a:lstStyle/>
          <a:p>
            <a:pPr algn="ctr"/>
            <a:r>
              <a:rPr lang="en-US" sz="4000" kern="1200" dirty="0">
                <a:solidFill>
                  <a:schemeClr val="tx1"/>
                </a:solidFill>
                <a:latin typeface="+mj-lt"/>
                <a:ea typeface="+mj-ea"/>
                <a:cs typeface="+mj-cs"/>
              </a:rPr>
              <a:t>Evaluation </a:t>
            </a:r>
          </a:p>
        </p:txBody>
      </p:sp>
      <p:sp>
        <p:nvSpPr>
          <p:cNvPr id="5" name="Rectangle 1">
            <a:extLst>
              <a:ext uri="{FF2B5EF4-FFF2-40B4-BE49-F238E27FC236}">
                <a16:creationId xmlns:a16="http://schemas.microsoft.com/office/drawing/2014/main" id="{C74B9FBC-C86F-847C-B1CF-578E5AC41DFF}"/>
              </a:ext>
            </a:extLst>
          </p:cNvPr>
          <p:cNvSpPr>
            <a:spLocks noChangeArrowheads="1"/>
          </p:cNvSpPr>
          <p:nvPr/>
        </p:nvSpPr>
        <p:spPr bwMode="auto">
          <a:xfrm>
            <a:off x="1008184" y="1459907"/>
            <a:ext cx="10175630" cy="76790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228600" algn="ctr" fontAlgn="base">
              <a:lnSpc>
                <a:spcPct val="90000"/>
              </a:lnSpc>
              <a:spcBef>
                <a:spcPct val="0"/>
              </a:spcBef>
              <a:spcAft>
                <a:spcPts val="600"/>
              </a:spcAft>
              <a:buClrTx/>
              <a:buSzTx/>
              <a:buFont typeface="Arial" panose="020B0604020202020204" pitchFamily="34" charset="0"/>
              <a:buChar char="•"/>
              <a:tabLst/>
            </a:pPr>
            <a:r>
              <a:rPr kumimoji="0" lang="en-US" altLang="en-US" sz="2000" b="1" i="0" u="sng" strike="noStrike" cap="none" normalizeH="0" baseline="0">
                <a:ln>
                  <a:noFill/>
                </a:ln>
                <a:effectLst/>
              </a:rPr>
              <a:t>Exam Dates</a:t>
            </a:r>
            <a:endParaRPr kumimoji="0" lang="en-US" altLang="en-US" sz="2000" b="0" i="0" u="none" strike="noStrike" cap="none" normalizeH="0" baseline="0">
              <a:ln>
                <a:noFill/>
              </a:ln>
              <a:effectLst/>
            </a:endParaRPr>
          </a:p>
          <a:p>
            <a:pPr marL="0" marR="0" lvl="0" indent="-228600" algn="ctr" fontAlgn="base">
              <a:lnSpc>
                <a:spcPct val="90000"/>
              </a:lnSpc>
              <a:spcBef>
                <a:spcPct val="0"/>
              </a:spcBef>
              <a:spcAft>
                <a:spcPts val="600"/>
              </a:spcAft>
              <a:buClrTx/>
              <a:buSzTx/>
              <a:buFont typeface="Arial" panose="020B0604020202020204" pitchFamily="34" charset="0"/>
              <a:buChar char="•"/>
              <a:tabLst/>
            </a:pPr>
            <a:endParaRPr kumimoji="0" lang="en-US" altLang="en-US" sz="2000" b="0" i="0" u="none" strike="noStrike" cap="none" normalizeH="0" baseline="0">
              <a:ln>
                <a:noFill/>
              </a:ln>
              <a:effectLst/>
            </a:endParaRPr>
          </a:p>
        </p:txBody>
      </p:sp>
      <p:graphicFrame>
        <p:nvGraphicFramePr>
          <p:cNvPr id="4" name="Content Placeholder 3">
            <a:extLst>
              <a:ext uri="{FF2B5EF4-FFF2-40B4-BE49-F238E27FC236}">
                <a16:creationId xmlns:a16="http://schemas.microsoft.com/office/drawing/2014/main" id="{CA20E68F-0FBA-5DC2-13CB-0F1C018DFFB0}"/>
              </a:ext>
            </a:extLst>
          </p:cNvPr>
          <p:cNvGraphicFramePr>
            <a:graphicFrameLocks noGrp="1"/>
          </p:cNvGraphicFramePr>
          <p:nvPr>
            <p:ph idx="1"/>
            <p:extLst>
              <p:ext uri="{D42A27DB-BD31-4B8C-83A1-F6EECF244321}">
                <p14:modId xmlns:p14="http://schemas.microsoft.com/office/powerpoint/2010/main" val="3314145595"/>
              </p:ext>
            </p:extLst>
          </p:nvPr>
        </p:nvGraphicFramePr>
        <p:xfrm>
          <a:off x="835154" y="2550914"/>
          <a:ext cx="10515598" cy="3607865"/>
        </p:xfrm>
        <a:graphic>
          <a:graphicData uri="http://schemas.openxmlformats.org/drawingml/2006/table">
            <a:tbl>
              <a:tblPr firstRow="1" firstCol="1" bandRow="1">
                <a:tableStyleId>{3B4B98B0-60AC-42C2-AFA5-B58CD77FA1E5}</a:tableStyleId>
              </a:tblPr>
              <a:tblGrid>
                <a:gridCol w="2736561">
                  <a:extLst>
                    <a:ext uri="{9D8B030D-6E8A-4147-A177-3AD203B41FA5}">
                      <a16:colId xmlns:a16="http://schemas.microsoft.com/office/drawing/2014/main" val="1209015028"/>
                    </a:ext>
                  </a:extLst>
                </a:gridCol>
                <a:gridCol w="2123231">
                  <a:extLst>
                    <a:ext uri="{9D8B030D-6E8A-4147-A177-3AD203B41FA5}">
                      <a16:colId xmlns:a16="http://schemas.microsoft.com/office/drawing/2014/main" val="393034500"/>
                    </a:ext>
                  </a:extLst>
                </a:gridCol>
                <a:gridCol w="568582">
                  <a:extLst>
                    <a:ext uri="{9D8B030D-6E8A-4147-A177-3AD203B41FA5}">
                      <a16:colId xmlns:a16="http://schemas.microsoft.com/office/drawing/2014/main" val="2333060177"/>
                    </a:ext>
                  </a:extLst>
                </a:gridCol>
                <a:gridCol w="2528608">
                  <a:extLst>
                    <a:ext uri="{9D8B030D-6E8A-4147-A177-3AD203B41FA5}">
                      <a16:colId xmlns:a16="http://schemas.microsoft.com/office/drawing/2014/main" val="244098119"/>
                    </a:ext>
                  </a:extLst>
                </a:gridCol>
                <a:gridCol w="2558616">
                  <a:extLst>
                    <a:ext uri="{9D8B030D-6E8A-4147-A177-3AD203B41FA5}">
                      <a16:colId xmlns:a16="http://schemas.microsoft.com/office/drawing/2014/main" val="2051734160"/>
                    </a:ext>
                  </a:extLst>
                </a:gridCol>
              </a:tblGrid>
              <a:tr h="679456">
                <a:tc>
                  <a:txBody>
                    <a:bodyPr/>
                    <a:lstStyle/>
                    <a:p>
                      <a:pPr algn="just">
                        <a:lnSpc>
                          <a:spcPct val="115000"/>
                        </a:lnSpc>
                        <a:spcAft>
                          <a:spcPts val="1000"/>
                        </a:spcAft>
                      </a:pPr>
                      <a:r>
                        <a:rPr lang="en-US" sz="1800" dirty="0">
                          <a:effectLst/>
                        </a:rPr>
                        <a:t>Year 1 (Class of 2029)</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tc>
                  <a:txBody>
                    <a:bodyPr/>
                    <a:lstStyle/>
                    <a:p>
                      <a:pPr algn="just">
                        <a:lnSpc>
                          <a:spcPct val="115000"/>
                        </a:lnSpc>
                        <a:spcAft>
                          <a:spcPts val="1000"/>
                        </a:spcAft>
                      </a:pPr>
                      <a:r>
                        <a:rPr lang="en-US" sz="1800">
                          <a:effectLst/>
                        </a:rPr>
                        <a:t>Date</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tc>
                  <a:txBody>
                    <a:bodyPr/>
                    <a:lstStyle/>
                    <a:p>
                      <a:pPr algn="just">
                        <a:lnSpc>
                          <a:spcPct val="115000"/>
                        </a:lnSpc>
                        <a:spcAft>
                          <a:spcPts val="1000"/>
                        </a:spcAft>
                      </a:pPr>
                      <a:r>
                        <a:rPr lang="en-US" sz="2000" u="none" strike="noStrike">
                          <a:effectLst/>
                        </a:rPr>
                        <a:t>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tc>
                  <a:txBody>
                    <a:bodyPr/>
                    <a:lstStyle/>
                    <a:p>
                      <a:pPr algn="just">
                        <a:lnSpc>
                          <a:spcPct val="115000"/>
                        </a:lnSpc>
                        <a:spcAft>
                          <a:spcPts val="1000"/>
                        </a:spcAft>
                      </a:pPr>
                      <a:r>
                        <a:rPr lang="en-US" sz="1800" dirty="0">
                          <a:effectLst/>
                        </a:rPr>
                        <a:t>Year 2 (Class of 2028)</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tc>
                  <a:txBody>
                    <a:bodyPr/>
                    <a:lstStyle/>
                    <a:p>
                      <a:pPr algn="just">
                        <a:lnSpc>
                          <a:spcPct val="115000"/>
                        </a:lnSpc>
                        <a:spcAft>
                          <a:spcPts val="1000"/>
                        </a:spcAft>
                      </a:pPr>
                      <a:r>
                        <a:rPr lang="en-US" sz="1800" dirty="0">
                          <a:effectLst/>
                        </a:rPr>
                        <a:t>Date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extLst>
                  <a:ext uri="{0D108BD9-81ED-4DB2-BD59-A6C34878D82A}">
                    <a16:rowId xmlns:a16="http://schemas.microsoft.com/office/drawing/2014/main" val="1791782235"/>
                  </a:ext>
                </a:extLst>
              </a:tr>
              <a:tr h="679456">
                <a:tc>
                  <a:txBody>
                    <a:bodyPr/>
                    <a:lstStyle/>
                    <a:p>
                      <a:pPr>
                        <a:lnSpc>
                          <a:spcPct val="115000"/>
                        </a:lnSpc>
                        <a:spcAft>
                          <a:spcPts val="1000"/>
                        </a:spcAft>
                      </a:pPr>
                      <a:r>
                        <a:rPr lang="en-US" sz="1800">
                          <a:effectLst/>
                        </a:rPr>
                        <a:t>Formative OSCE – Part 1</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tc>
                  <a:txBody>
                    <a:bodyPr/>
                    <a:lstStyle/>
                    <a:p>
                      <a:pPr>
                        <a:lnSpc>
                          <a:spcPct val="115000"/>
                        </a:lnSpc>
                        <a:spcAft>
                          <a:spcPts val="1000"/>
                        </a:spcAft>
                      </a:pPr>
                      <a:r>
                        <a:rPr lang="en-US" sz="1800" dirty="0">
                          <a:effectLst/>
                        </a:rPr>
                        <a:t>November 27, 2025</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tc>
                  <a:txBody>
                    <a:bodyPr/>
                    <a:lstStyle/>
                    <a:p>
                      <a:pPr>
                        <a:lnSpc>
                          <a:spcPct val="115000"/>
                        </a:lnSpc>
                        <a:spcAft>
                          <a:spcPts val="1000"/>
                        </a:spcAft>
                      </a:pPr>
                      <a:r>
                        <a:rPr lang="en-US" sz="2000" u="none" strike="noStrike">
                          <a:effectLst/>
                        </a:rPr>
                        <a:t>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tc>
                  <a:txBody>
                    <a:bodyPr/>
                    <a:lstStyle/>
                    <a:p>
                      <a:pPr>
                        <a:lnSpc>
                          <a:spcPct val="115000"/>
                        </a:lnSpc>
                        <a:spcAft>
                          <a:spcPts val="1000"/>
                        </a:spcAft>
                      </a:pPr>
                      <a:r>
                        <a:rPr lang="en-US" sz="1800" dirty="0">
                          <a:effectLst/>
                        </a:rPr>
                        <a:t>Formative OSCE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tc>
                  <a:txBody>
                    <a:bodyPr/>
                    <a:lstStyle/>
                    <a:p>
                      <a:pPr>
                        <a:lnSpc>
                          <a:spcPct val="115000"/>
                        </a:lnSpc>
                        <a:spcAft>
                          <a:spcPts val="1000"/>
                        </a:spcAft>
                      </a:pPr>
                      <a:r>
                        <a:rPr lang="en-US" sz="1800" dirty="0">
                          <a:effectLst/>
                        </a:rPr>
                        <a:t>Dec 2, 2025</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extLst>
                  <a:ext uri="{0D108BD9-81ED-4DB2-BD59-A6C34878D82A}">
                    <a16:rowId xmlns:a16="http://schemas.microsoft.com/office/drawing/2014/main" val="1950542233"/>
                  </a:ext>
                </a:extLst>
              </a:tr>
              <a:tr h="890041">
                <a:tc>
                  <a:txBody>
                    <a:bodyPr/>
                    <a:lstStyle/>
                    <a:p>
                      <a:pPr>
                        <a:lnSpc>
                          <a:spcPct val="115000"/>
                        </a:lnSpc>
                        <a:spcAft>
                          <a:spcPts val="1000"/>
                        </a:spcAft>
                      </a:pPr>
                      <a:r>
                        <a:rPr lang="en-US" sz="1800">
                          <a:effectLst/>
                        </a:rPr>
                        <a:t>Formative OSCE – Part 2</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tc>
                  <a:txBody>
                    <a:bodyPr/>
                    <a:lstStyle/>
                    <a:p>
                      <a:pPr>
                        <a:lnSpc>
                          <a:spcPct val="115000"/>
                        </a:lnSpc>
                        <a:spcAft>
                          <a:spcPts val="1000"/>
                        </a:spcAft>
                      </a:pPr>
                      <a:r>
                        <a:rPr lang="en-US" sz="1800" dirty="0">
                          <a:effectLst/>
                        </a:rPr>
                        <a:t>December 4, 2025</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tc>
                  <a:txBody>
                    <a:bodyPr/>
                    <a:lstStyle/>
                    <a:p>
                      <a:pPr>
                        <a:lnSpc>
                          <a:spcPct val="115000"/>
                        </a:lnSpc>
                        <a:spcAft>
                          <a:spcPts val="1000"/>
                        </a:spcAft>
                      </a:pPr>
                      <a:r>
                        <a:rPr lang="en-US" sz="2000" u="none" strike="noStrike">
                          <a:effectLst/>
                        </a:rPr>
                        <a:t>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tc>
                  <a:txBody>
                    <a:bodyPr/>
                    <a:lstStyle/>
                    <a:p>
                      <a:pPr>
                        <a:lnSpc>
                          <a:spcPct val="115000"/>
                        </a:lnSpc>
                        <a:spcAft>
                          <a:spcPts val="1000"/>
                        </a:spcAft>
                      </a:pPr>
                      <a:r>
                        <a:rPr lang="en-US" sz="1800">
                          <a:effectLst/>
                        </a:rPr>
                        <a:t>6-Station OSCE</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tc>
                  <a:txBody>
                    <a:bodyPr/>
                    <a:lstStyle/>
                    <a:p>
                      <a:pPr>
                        <a:lnSpc>
                          <a:spcPct val="115000"/>
                        </a:lnSpc>
                        <a:spcAft>
                          <a:spcPts val="1000"/>
                        </a:spcAft>
                      </a:pPr>
                      <a:r>
                        <a:rPr lang="en-US" sz="1800" dirty="0">
                          <a:effectLst/>
                        </a:rPr>
                        <a:t>January 10 &amp; 11, 2026</a:t>
                      </a:r>
                      <a:endParaRPr lang="en-CA" sz="1800" dirty="0">
                        <a:effectLst/>
                      </a:endParaRPr>
                    </a:p>
                    <a:p>
                      <a:pPr>
                        <a:lnSpc>
                          <a:spcPct val="115000"/>
                        </a:lnSpc>
                        <a:spcAft>
                          <a:spcPts val="1000"/>
                        </a:spcAft>
                      </a:pPr>
                      <a:r>
                        <a:rPr lang="en-US" sz="1800" dirty="0">
                          <a:effectLst/>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extLst>
                  <a:ext uri="{0D108BD9-81ED-4DB2-BD59-A6C34878D82A}">
                    <a16:rowId xmlns:a16="http://schemas.microsoft.com/office/drawing/2014/main" val="434019430"/>
                  </a:ext>
                </a:extLst>
              </a:tr>
              <a:tr h="679456">
                <a:tc>
                  <a:txBody>
                    <a:bodyPr/>
                    <a:lstStyle/>
                    <a:p>
                      <a:pPr>
                        <a:lnSpc>
                          <a:spcPct val="115000"/>
                        </a:lnSpc>
                        <a:spcAft>
                          <a:spcPts val="1000"/>
                        </a:spcAft>
                      </a:pPr>
                      <a:r>
                        <a:rPr lang="en-US" sz="1800">
                          <a:effectLst/>
                        </a:rPr>
                        <a:t>6-Station OSCE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tc>
                  <a:txBody>
                    <a:bodyPr/>
                    <a:lstStyle/>
                    <a:p>
                      <a:pPr>
                        <a:lnSpc>
                          <a:spcPct val="115000"/>
                        </a:lnSpc>
                        <a:spcAft>
                          <a:spcPts val="1000"/>
                        </a:spcAft>
                      </a:pPr>
                      <a:r>
                        <a:rPr lang="en-US" sz="1800" dirty="0">
                          <a:effectLst/>
                        </a:rPr>
                        <a:t>February 21 &amp; 22, 2026</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tc>
                  <a:txBody>
                    <a:bodyPr/>
                    <a:lstStyle/>
                    <a:p>
                      <a:pPr>
                        <a:lnSpc>
                          <a:spcPct val="115000"/>
                        </a:lnSpc>
                        <a:spcAft>
                          <a:spcPts val="1000"/>
                        </a:spcAft>
                      </a:pPr>
                      <a:r>
                        <a:rPr lang="en-US" sz="2000" u="none" strike="noStrike">
                          <a:effectLst/>
                        </a:rPr>
                        <a:t>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tc>
                  <a:txBody>
                    <a:bodyPr/>
                    <a:lstStyle/>
                    <a:p>
                      <a:pPr>
                        <a:lnSpc>
                          <a:spcPct val="115000"/>
                        </a:lnSpc>
                        <a:spcAft>
                          <a:spcPts val="1000"/>
                        </a:spcAft>
                      </a:pPr>
                      <a:r>
                        <a:rPr lang="en-US" sz="1800" dirty="0">
                          <a:effectLst/>
                        </a:rPr>
                        <a:t>6-Station OSCE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tc>
                  <a:txBody>
                    <a:bodyPr/>
                    <a:lstStyle/>
                    <a:p>
                      <a:pPr>
                        <a:lnSpc>
                          <a:spcPct val="115000"/>
                        </a:lnSpc>
                        <a:spcAft>
                          <a:spcPts val="1000"/>
                        </a:spcAft>
                      </a:pPr>
                      <a:r>
                        <a:rPr lang="en-US" sz="1800" dirty="0">
                          <a:effectLst/>
                        </a:rPr>
                        <a:t>May 2 &amp; 3, 2026</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extLst>
                  <a:ext uri="{0D108BD9-81ED-4DB2-BD59-A6C34878D82A}">
                    <a16:rowId xmlns:a16="http://schemas.microsoft.com/office/drawing/2014/main" val="3604899546"/>
                  </a:ext>
                </a:extLst>
              </a:tr>
              <a:tr h="679456">
                <a:tc>
                  <a:txBody>
                    <a:bodyPr/>
                    <a:lstStyle/>
                    <a:p>
                      <a:pPr>
                        <a:lnSpc>
                          <a:spcPct val="115000"/>
                        </a:lnSpc>
                        <a:spcAft>
                          <a:spcPts val="1000"/>
                        </a:spcAft>
                      </a:pPr>
                      <a:r>
                        <a:rPr lang="en-US" sz="1800">
                          <a:effectLst/>
                        </a:rPr>
                        <a:t>6-Station OSCE</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tc>
                  <a:txBody>
                    <a:bodyPr/>
                    <a:lstStyle/>
                    <a:p>
                      <a:pPr>
                        <a:lnSpc>
                          <a:spcPct val="115000"/>
                        </a:lnSpc>
                        <a:spcAft>
                          <a:spcPts val="1000"/>
                        </a:spcAft>
                      </a:pPr>
                      <a:r>
                        <a:rPr lang="en-US" sz="1800" dirty="0">
                          <a:effectLst/>
                        </a:rPr>
                        <a:t>April 18 &amp; 19, 2026</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tc>
                  <a:txBody>
                    <a:bodyPr/>
                    <a:lstStyle/>
                    <a:p>
                      <a:pPr>
                        <a:lnSpc>
                          <a:spcPct val="115000"/>
                        </a:lnSpc>
                        <a:spcAft>
                          <a:spcPts val="1000"/>
                        </a:spcAft>
                      </a:pPr>
                      <a:r>
                        <a:rPr lang="en-US" sz="2000" u="none" strike="noStrike">
                          <a:effectLst/>
                        </a:rPr>
                        <a:t>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tc>
                  <a:txBody>
                    <a:bodyPr/>
                    <a:lstStyle/>
                    <a:p>
                      <a:pPr>
                        <a:lnSpc>
                          <a:spcPct val="115000"/>
                        </a:lnSpc>
                        <a:spcAft>
                          <a:spcPts val="1000"/>
                        </a:spcAft>
                      </a:pPr>
                      <a:r>
                        <a:rPr lang="en-US" sz="1800">
                          <a:effectLst/>
                        </a:rPr>
                        <a:t>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tc>
                  <a:txBody>
                    <a:bodyPr/>
                    <a:lstStyle/>
                    <a:p>
                      <a:pPr>
                        <a:lnSpc>
                          <a:spcPct val="115000"/>
                        </a:lnSpc>
                        <a:spcAft>
                          <a:spcPts val="1000"/>
                        </a:spcAft>
                      </a:pPr>
                      <a:r>
                        <a:rPr lang="en-US" sz="1800" dirty="0">
                          <a:effectLst/>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3716" marR="113716" marT="0" marB="0"/>
                </a:tc>
                <a:extLst>
                  <a:ext uri="{0D108BD9-81ED-4DB2-BD59-A6C34878D82A}">
                    <a16:rowId xmlns:a16="http://schemas.microsoft.com/office/drawing/2014/main" val="1778368844"/>
                  </a:ext>
                </a:extLst>
              </a:tr>
            </a:tbl>
          </a:graphicData>
        </a:graphic>
      </p:graphicFrame>
    </p:spTree>
    <p:extLst>
      <p:ext uri="{BB962C8B-B14F-4D97-AF65-F5344CB8AC3E}">
        <p14:creationId xmlns:p14="http://schemas.microsoft.com/office/powerpoint/2010/main" val="2683418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using microscope">
            <a:extLst>
              <a:ext uri="{FF2B5EF4-FFF2-40B4-BE49-F238E27FC236}">
                <a16:creationId xmlns:a16="http://schemas.microsoft.com/office/drawing/2014/main" id="{88CD6BE5-3B4B-A944-5AF5-28E0B1083B12}"/>
              </a:ext>
            </a:extLst>
          </p:cNvPr>
          <p:cNvPicPr>
            <a:picLocks noChangeAspect="1"/>
          </p:cNvPicPr>
          <p:nvPr/>
        </p:nvPicPr>
        <p:blipFill>
          <a:blip r:embed="rId2"/>
          <a:srcRect l="22146" r="39198" b="1"/>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70D483-5682-4BA3-2431-89B347507D04}"/>
              </a:ext>
            </a:extLst>
          </p:cNvPr>
          <p:cNvSpPr>
            <a:spLocks noGrp="1"/>
          </p:cNvSpPr>
          <p:nvPr>
            <p:ph type="title"/>
          </p:nvPr>
        </p:nvSpPr>
        <p:spPr>
          <a:xfrm>
            <a:off x="6115317" y="405685"/>
            <a:ext cx="5464968" cy="1559301"/>
          </a:xfrm>
        </p:spPr>
        <p:txBody>
          <a:bodyPr>
            <a:normAutofit/>
          </a:bodyPr>
          <a:lstStyle/>
          <a:p>
            <a:r>
              <a:rPr lang="en-CA" sz="4000"/>
              <a:t>OSCE</a:t>
            </a:r>
          </a:p>
        </p:txBody>
      </p:sp>
      <p:sp>
        <p:nvSpPr>
          <p:cNvPr id="3" name="Content Placeholder 2">
            <a:extLst>
              <a:ext uri="{FF2B5EF4-FFF2-40B4-BE49-F238E27FC236}">
                <a16:creationId xmlns:a16="http://schemas.microsoft.com/office/drawing/2014/main" id="{AC8553CC-99B4-3637-FC7E-D73C7EAF1EEB}"/>
              </a:ext>
            </a:extLst>
          </p:cNvPr>
          <p:cNvSpPr>
            <a:spLocks noGrp="1"/>
          </p:cNvSpPr>
          <p:nvPr>
            <p:ph idx="1"/>
          </p:nvPr>
        </p:nvSpPr>
        <p:spPr>
          <a:xfrm>
            <a:off x="6115317" y="2743200"/>
            <a:ext cx="5247340" cy="3496878"/>
          </a:xfrm>
        </p:spPr>
        <p:txBody>
          <a:bodyPr anchor="ctr">
            <a:normAutofit/>
          </a:bodyPr>
          <a:lstStyle/>
          <a:p>
            <a:pPr rtl="0" fontAlgn="base">
              <a:buFont typeface="Arial" panose="020B0604020202020204" pitchFamily="34" charset="0"/>
              <a:buChar char="•"/>
            </a:pPr>
            <a:r>
              <a:rPr lang="en-CA" sz="1600" b="0" i="0" u="none" strike="noStrike" dirty="0">
                <a:effectLst/>
                <a:highlight>
                  <a:srgbClr val="F5F5F5"/>
                </a:highlight>
                <a:latin typeface="Arial" panose="020B0604020202020204" pitchFamily="34" charset="0"/>
              </a:rPr>
              <a:t>Versatile multipurpose evaluative tool that can be utilized to evaluate health care professionals in a clinical setting</a:t>
            </a:r>
            <a:r>
              <a:rPr lang="en-US" sz="1600" b="0" i="0" dirty="0">
                <a:effectLst/>
                <a:highlight>
                  <a:srgbClr val="F5F5F5"/>
                </a:highlight>
                <a:latin typeface="Arial" panose="020B0604020202020204" pitchFamily="34" charset="0"/>
              </a:rPr>
              <a:t>​</a:t>
            </a:r>
          </a:p>
          <a:p>
            <a:pPr rtl="0" fontAlgn="base">
              <a:buFont typeface="Arial" panose="020B0604020202020204" pitchFamily="34" charset="0"/>
              <a:buChar char="•"/>
            </a:pPr>
            <a:r>
              <a:rPr lang="en-CA" sz="1600" b="0" i="0" u="none" strike="noStrike" dirty="0">
                <a:effectLst/>
                <a:highlight>
                  <a:srgbClr val="F5F5F5"/>
                </a:highlight>
                <a:latin typeface="Arial" panose="020B0604020202020204" pitchFamily="34" charset="0"/>
              </a:rPr>
              <a:t>Standard mode of assessment of competency, clinical skills, and counselling sessions </a:t>
            </a:r>
            <a:r>
              <a:rPr lang="en-US" sz="1600" b="0" i="0" dirty="0">
                <a:effectLst/>
                <a:highlight>
                  <a:srgbClr val="F5F5F5"/>
                </a:highlight>
                <a:latin typeface="Arial" panose="020B0604020202020204" pitchFamily="34" charset="0"/>
              </a:rPr>
              <a:t>​</a:t>
            </a:r>
          </a:p>
          <a:p>
            <a:pPr rtl="0" fontAlgn="base">
              <a:buFont typeface="Arial" panose="020B0604020202020204" pitchFamily="34" charset="0"/>
              <a:buChar char="•"/>
            </a:pPr>
            <a:r>
              <a:rPr lang="en-CA" sz="1600" b="0" i="0" u="none" strike="noStrike" dirty="0">
                <a:effectLst/>
                <a:highlight>
                  <a:srgbClr val="F5F5F5"/>
                </a:highlight>
                <a:latin typeface="Arial" panose="020B0604020202020204" pitchFamily="34" charset="0"/>
              </a:rPr>
              <a:t>Assesses competency, based on objective testing through direct observation</a:t>
            </a:r>
            <a:r>
              <a:rPr lang="en-US" sz="1600" b="0" i="0" dirty="0">
                <a:effectLst/>
                <a:highlight>
                  <a:srgbClr val="F5F5F5"/>
                </a:highlight>
                <a:latin typeface="Arial" panose="020B0604020202020204" pitchFamily="34" charset="0"/>
              </a:rPr>
              <a:t>​</a:t>
            </a:r>
          </a:p>
          <a:p>
            <a:pPr rtl="0" fontAlgn="base">
              <a:buFont typeface="Arial" panose="020B0604020202020204" pitchFamily="34" charset="0"/>
              <a:buChar char="•"/>
            </a:pPr>
            <a:r>
              <a:rPr lang="en-CA" sz="1600" b="0" i="0" u="none" strike="noStrike" dirty="0">
                <a:effectLst/>
                <a:highlight>
                  <a:srgbClr val="F5F5F5"/>
                </a:highlight>
                <a:latin typeface="Arial" panose="020B0604020202020204" pitchFamily="34" charset="0"/>
              </a:rPr>
              <a:t>Advantages: evidence-based, reproducible, and objective</a:t>
            </a:r>
            <a:r>
              <a:rPr lang="en-US" sz="1600" b="0" i="0" dirty="0">
                <a:effectLst/>
                <a:highlight>
                  <a:srgbClr val="F5F5F5"/>
                </a:highlight>
                <a:latin typeface="Arial" panose="020B0604020202020204" pitchFamily="34" charset="0"/>
              </a:rPr>
              <a:t>​</a:t>
            </a:r>
          </a:p>
          <a:p>
            <a:pPr rtl="0" fontAlgn="base">
              <a:buFont typeface="Arial" panose="020B0604020202020204" pitchFamily="34" charset="0"/>
              <a:buChar char="•"/>
            </a:pPr>
            <a:r>
              <a:rPr lang="en-CA" sz="1600" b="0" i="0" u="none" strike="noStrike" dirty="0">
                <a:effectLst/>
                <a:highlight>
                  <a:srgbClr val="F5F5F5"/>
                </a:highlight>
                <a:latin typeface="Arial" panose="020B0604020202020204" pitchFamily="34" charset="0"/>
              </a:rPr>
              <a:t>All students get examined on predetermined criteria on same or similar clinical scenario with marks written down against those criteria thus enabling recall, teaching audit and determination of standards</a:t>
            </a:r>
            <a:endParaRPr lang="en-US" sz="1600" b="0" i="0" dirty="0">
              <a:effectLst/>
              <a:highlight>
                <a:srgbClr val="F5F5F5"/>
              </a:highlight>
              <a:latin typeface="Arial" panose="020B0604020202020204" pitchFamily="34" charset="0"/>
            </a:endParaRPr>
          </a:p>
          <a:p>
            <a:endParaRPr lang="en-CA" sz="1600" dirty="0"/>
          </a:p>
        </p:txBody>
      </p:sp>
    </p:spTree>
    <p:extLst>
      <p:ext uri="{BB962C8B-B14F-4D97-AF65-F5344CB8AC3E}">
        <p14:creationId xmlns:p14="http://schemas.microsoft.com/office/powerpoint/2010/main" val="527151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EEBEE1-1414-DF65-BA34-0D9BDF2A6A77}"/>
              </a:ext>
            </a:extLst>
          </p:cNvPr>
          <p:cNvSpPr>
            <a:spLocks noGrp="1"/>
          </p:cNvSpPr>
          <p:nvPr>
            <p:ph type="title"/>
          </p:nvPr>
        </p:nvSpPr>
        <p:spPr>
          <a:xfrm>
            <a:off x="6803409" y="762001"/>
            <a:ext cx="4156512" cy="1708244"/>
          </a:xfrm>
        </p:spPr>
        <p:txBody>
          <a:bodyPr anchor="ctr">
            <a:normAutofit/>
          </a:bodyPr>
          <a:lstStyle/>
          <a:p>
            <a:r>
              <a:rPr lang="en-CA" sz="4000"/>
              <a:t>More on the OSCE soon….but</a:t>
            </a:r>
          </a:p>
        </p:txBody>
      </p:sp>
      <p:pic>
        <p:nvPicPr>
          <p:cNvPr id="5" name="Picture 4" descr="Kettlebells on the floor">
            <a:extLst>
              <a:ext uri="{FF2B5EF4-FFF2-40B4-BE49-F238E27FC236}">
                <a16:creationId xmlns:a16="http://schemas.microsoft.com/office/drawing/2014/main" id="{7FBEBCA5-69AD-B601-8B9E-EAB914E34F74}"/>
              </a:ext>
            </a:extLst>
          </p:cNvPr>
          <p:cNvPicPr>
            <a:picLocks noChangeAspect="1"/>
          </p:cNvPicPr>
          <p:nvPr/>
        </p:nvPicPr>
        <p:blipFill>
          <a:blip r:embed="rId2"/>
          <a:srcRect l="40667" r="-2" b="-2"/>
          <a:stretch/>
        </p:blipFill>
        <p:spPr>
          <a:xfrm>
            <a:off x="-1" y="-2"/>
            <a:ext cx="6096001" cy="6858002"/>
          </a:xfrm>
          <a:prstGeom prst="rect">
            <a:avLst/>
          </a:prstGeom>
        </p:spPr>
      </p:pic>
      <p:sp>
        <p:nvSpPr>
          <p:cNvPr id="3" name="Content Placeholder 2">
            <a:extLst>
              <a:ext uri="{FF2B5EF4-FFF2-40B4-BE49-F238E27FC236}">
                <a16:creationId xmlns:a16="http://schemas.microsoft.com/office/drawing/2014/main" id="{EAD3FF9C-FA2D-844D-5A5C-D9C4FE109437}"/>
              </a:ext>
            </a:extLst>
          </p:cNvPr>
          <p:cNvSpPr>
            <a:spLocks noGrp="1"/>
          </p:cNvSpPr>
          <p:nvPr>
            <p:ph idx="1"/>
          </p:nvPr>
        </p:nvSpPr>
        <p:spPr>
          <a:xfrm>
            <a:off x="6803409" y="2470245"/>
            <a:ext cx="4156512" cy="3769835"/>
          </a:xfrm>
        </p:spPr>
        <p:txBody>
          <a:bodyPr anchor="ctr">
            <a:normAutofit/>
          </a:bodyPr>
          <a:lstStyle/>
          <a:p>
            <a:r>
              <a:rPr lang="en-CA" sz="2000" dirty="0"/>
              <a:t>How to start preparing for the OSCE</a:t>
            </a:r>
          </a:p>
        </p:txBody>
      </p:sp>
    </p:spTree>
    <p:extLst>
      <p:ext uri="{BB962C8B-B14F-4D97-AF65-F5344CB8AC3E}">
        <p14:creationId xmlns:p14="http://schemas.microsoft.com/office/powerpoint/2010/main" val="23724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Image result for &quot;practice repeatedly quote aristotle">
            <a:extLst>
              <a:ext uri="{FF2B5EF4-FFF2-40B4-BE49-F238E27FC236}">
                <a16:creationId xmlns:a16="http://schemas.microsoft.com/office/drawing/2014/main" id="{F1601EAC-DD67-2B24-B586-5446CF85FF9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131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394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BDCD04-25E0-A40D-11FF-527ECD4B1F57}"/>
              </a:ext>
            </a:extLst>
          </p:cNvPr>
          <p:cNvSpPr>
            <a:spLocks noGrp="1"/>
          </p:cNvSpPr>
          <p:nvPr>
            <p:ph type="title"/>
          </p:nvPr>
        </p:nvSpPr>
        <p:spPr>
          <a:xfrm>
            <a:off x="1371597" y="348865"/>
            <a:ext cx="10044023" cy="877729"/>
          </a:xfrm>
        </p:spPr>
        <p:txBody>
          <a:bodyPr anchor="ctr">
            <a:normAutofit/>
          </a:bodyPr>
          <a:lstStyle/>
          <a:p>
            <a:r>
              <a:rPr lang="en-CA" sz="4000">
                <a:solidFill>
                  <a:srgbClr val="FFFFFF"/>
                </a:solidFill>
              </a:rPr>
              <a:t>Resources</a:t>
            </a:r>
          </a:p>
        </p:txBody>
      </p:sp>
      <p:graphicFrame>
        <p:nvGraphicFramePr>
          <p:cNvPr id="5" name="Content Placeholder 2">
            <a:extLst>
              <a:ext uri="{FF2B5EF4-FFF2-40B4-BE49-F238E27FC236}">
                <a16:creationId xmlns:a16="http://schemas.microsoft.com/office/drawing/2014/main" id="{984E8955-7A88-360D-D775-09B5C0728529}"/>
              </a:ext>
            </a:extLst>
          </p:cNvPr>
          <p:cNvGraphicFramePr>
            <a:graphicFrameLocks noGrp="1"/>
          </p:cNvGraphicFramePr>
          <p:nvPr>
            <p:ph idx="1"/>
            <p:extLst>
              <p:ext uri="{D42A27DB-BD31-4B8C-83A1-F6EECF244321}">
                <p14:modId xmlns:p14="http://schemas.microsoft.com/office/powerpoint/2010/main" val="109280963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7573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399E053C-69D3-5CDE-255A-77DB4A216259}"/>
              </a:ext>
            </a:extLst>
          </p:cNvPr>
          <p:cNvSpPr>
            <a:spLocks noGrp="1"/>
          </p:cNvSpPr>
          <p:nvPr>
            <p:ph type="title"/>
          </p:nvPr>
        </p:nvSpPr>
        <p:spPr>
          <a:xfrm>
            <a:off x="479394" y="1070800"/>
            <a:ext cx="3939688" cy="5583126"/>
          </a:xfrm>
        </p:spPr>
        <p:txBody>
          <a:bodyPr>
            <a:normAutofit/>
          </a:bodyPr>
          <a:lstStyle/>
          <a:p>
            <a:pPr algn="r"/>
            <a:r>
              <a:rPr lang="en-CA" sz="6800"/>
              <a:t>Afternoon outline</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A235D16C-0C45-B794-8861-8C3393F54CC2}"/>
              </a:ext>
            </a:extLst>
          </p:cNvPr>
          <p:cNvGraphicFramePr>
            <a:graphicFrameLocks noGrp="1"/>
          </p:cNvGraphicFramePr>
          <p:nvPr>
            <p:ph idx="1"/>
            <p:extLst>
              <p:ext uri="{D42A27DB-BD31-4B8C-83A1-F6EECF244321}">
                <p14:modId xmlns:p14="http://schemas.microsoft.com/office/powerpoint/2010/main" val="716135350"/>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767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dirty="0"/>
              <a:t>Resources:</a:t>
            </a:r>
          </a:p>
        </p:txBody>
      </p:sp>
      <p:sp>
        <p:nvSpPr>
          <p:cNvPr id="3" name="Content Placeholder 2"/>
          <p:cNvSpPr>
            <a:spLocks noGrp="1"/>
          </p:cNvSpPr>
          <p:nvPr>
            <p:ph idx="1"/>
          </p:nvPr>
        </p:nvSpPr>
        <p:spPr/>
        <p:txBody>
          <a:bodyPr/>
          <a:lstStyle/>
          <a:p>
            <a:pPr marL="0" indent="0">
              <a:buNone/>
            </a:pPr>
            <a:r>
              <a:rPr lang="en-CA" dirty="0"/>
              <a:t>Required Texts:</a:t>
            </a:r>
          </a:p>
          <a:p>
            <a:r>
              <a:rPr lang="en-CA" sz="2400" b="1" dirty="0"/>
              <a:t>See syllabus for required texts – most are available through the U of M libraries website.</a:t>
            </a:r>
          </a:p>
          <a:p>
            <a:endParaRPr lang="en-CA" sz="2400" b="1" dirty="0"/>
          </a:p>
          <a:p>
            <a:r>
              <a:rPr lang="en-CA" sz="2400" dirty="0"/>
              <a:t>Talley and O’Connor “Clinical Examination A systematic guide to physical diagnosis”, 8</a:t>
            </a:r>
            <a:r>
              <a:rPr lang="en-CA" sz="2400" baseline="30000" dirty="0"/>
              <a:t>th</a:t>
            </a:r>
            <a:r>
              <a:rPr lang="en-CA" sz="2400" dirty="0"/>
              <a:t> edition.  </a:t>
            </a:r>
          </a:p>
          <a:p>
            <a:r>
              <a:rPr lang="en-CA" sz="2400" dirty="0"/>
              <a:t>Bates’ Guide to Physical Examination and History Taking, 13</a:t>
            </a:r>
            <a:r>
              <a:rPr lang="en-CA" sz="2400" baseline="30000" dirty="0"/>
              <a:t>th</a:t>
            </a:r>
            <a:r>
              <a:rPr lang="en-CA" sz="2400" dirty="0"/>
              <a:t> edition (2021). ISBN: 9781496398178 </a:t>
            </a:r>
          </a:p>
          <a:p>
            <a:endParaRPr lang="en-CA" sz="2400" dirty="0"/>
          </a:p>
          <a:p>
            <a:pPr marL="0" indent="0">
              <a:buNone/>
            </a:pPr>
            <a:endParaRPr lang="en-CA" sz="2400" dirty="0"/>
          </a:p>
        </p:txBody>
      </p:sp>
    </p:spTree>
    <p:extLst>
      <p:ext uri="{BB962C8B-B14F-4D97-AF65-F5344CB8AC3E}">
        <p14:creationId xmlns:p14="http://schemas.microsoft.com/office/powerpoint/2010/main" val="1728193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1625"/>
            <a:ext cx="10515600" cy="1325563"/>
          </a:xfrm>
        </p:spPr>
        <p:txBody>
          <a:bodyPr>
            <a:normAutofit/>
          </a:bodyPr>
          <a:lstStyle/>
          <a:p>
            <a:r>
              <a:rPr lang="fr-CA" dirty="0"/>
              <a:t>Resources:</a:t>
            </a:r>
          </a:p>
        </p:txBody>
      </p:sp>
      <p:sp>
        <p:nvSpPr>
          <p:cNvPr id="3" name="Content Placeholder 2"/>
          <p:cNvSpPr>
            <a:spLocks noGrp="1"/>
          </p:cNvSpPr>
          <p:nvPr>
            <p:ph idx="1"/>
          </p:nvPr>
        </p:nvSpPr>
        <p:spPr/>
        <p:txBody>
          <a:bodyPr/>
          <a:lstStyle/>
          <a:p>
            <a:pPr marL="0" indent="0">
              <a:buNone/>
            </a:pPr>
            <a:r>
              <a:rPr lang="en-GB" dirty="0"/>
              <a:t>Recommended </a:t>
            </a:r>
            <a:r>
              <a:rPr lang="en-GB" sz="1800" dirty="0"/>
              <a:t>(and available electronically via Toolkit)</a:t>
            </a:r>
          </a:p>
          <a:p>
            <a:r>
              <a:rPr lang="en-GB" sz="2400" dirty="0"/>
              <a:t>Cole  “The Medical Interview: The Three Function Approach”</a:t>
            </a:r>
          </a:p>
          <a:p>
            <a:r>
              <a:rPr lang="en-GB" sz="2400" dirty="0"/>
              <a:t>Stewart  “Patient-Centred Medicine Transforming the Clinical Method” 2003</a:t>
            </a:r>
          </a:p>
          <a:p>
            <a:r>
              <a:rPr lang="en-GB" sz="2400" dirty="0"/>
              <a:t>The Enhanced Calgary-Cambridge Guide to Medical Interviewing  </a:t>
            </a:r>
          </a:p>
          <a:p>
            <a:r>
              <a:rPr lang="en-GB" sz="2400" dirty="0"/>
              <a:t>“Handbook of Clinical Skills: A Practical Method”  Chapter 1. Introduction pages 3-9</a:t>
            </a:r>
          </a:p>
        </p:txBody>
      </p:sp>
    </p:spTree>
    <p:extLst>
      <p:ext uri="{BB962C8B-B14F-4D97-AF65-F5344CB8AC3E}">
        <p14:creationId xmlns:p14="http://schemas.microsoft.com/office/powerpoint/2010/main" val="303080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Recommended</a:t>
            </a:r>
          </a:p>
        </p:txBody>
      </p:sp>
      <p:sp>
        <p:nvSpPr>
          <p:cNvPr id="3" name="Content Placeholder 2"/>
          <p:cNvSpPr>
            <a:spLocks noGrp="1"/>
          </p:cNvSpPr>
          <p:nvPr>
            <p:ph idx="1"/>
          </p:nvPr>
        </p:nvSpPr>
        <p:spPr/>
        <p:txBody>
          <a:bodyPr/>
          <a:lstStyle/>
          <a:p>
            <a:pPr marL="0" indent="0">
              <a:buNone/>
            </a:pPr>
            <a:endParaRPr lang="en-CA" sz="1800" dirty="0"/>
          </a:p>
          <a:p>
            <a:r>
              <a:rPr lang="en-CA" sz="2400" b="1" dirty="0"/>
              <a:t>Shi et al. ”Essentials of Clinical Examination Handbook” 8</a:t>
            </a:r>
            <a:r>
              <a:rPr lang="en-CA" sz="2400" b="1" baseline="30000" dirty="0"/>
              <a:t>th</a:t>
            </a:r>
            <a:r>
              <a:rPr lang="en-CA" sz="2400" b="1" dirty="0"/>
              <a:t> edition (2018)</a:t>
            </a:r>
            <a:endParaRPr lang="en-CA" sz="1600" b="1" dirty="0"/>
          </a:p>
          <a:p>
            <a:r>
              <a:rPr lang="en-CA" sz="2400" dirty="0"/>
              <a:t>Goldbloom “Pediatric Clinical Skills” 4</a:t>
            </a:r>
            <a:r>
              <a:rPr lang="en-CA" sz="2400" baseline="30000" dirty="0"/>
              <a:t>th</a:t>
            </a:r>
            <a:r>
              <a:rPr lang="en-CA" sz="2400" dirty="0"/>
              <a:t> edition </a:t>
            </a:r>
          </a:p>
        </p:txBody>
      </p:sp>
    </p:spTree>
    <p:extLst>
      <p:ext uri="{BB962C8B-B14F-4D97-AF65-F5344CB8AC3E}">
        <p14:creationId xmlns:p14="http://schemas.microsoft.com/office/powerpoint/2010/main" val="1472697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Additional Resources</a:t>
            </a:r>
          </a:p>
        </p:txBody>
      </p:sp>
      <p:sp>
        <p:nvSpPr>
          <p:cNvPr id="3" name="Content Placeholder 2"/>
          <p:cNvSpPr>
            <a:spLocks noGrp="1"/>
          </p:cNvSpPr>
          <p:nvPr>
            <p:ph idx="1"/>
          </p:nvPr>
        </p:nvSpPr>
        <p:spPr/>
        <p:txBody>
          <a:bodyPr/>
          <a:lstStyle/>
          <a:p>
            <a:pPr marL="0" indent="0">
              <a:buNone/>
            </a:pPr>
            <a:r>
              <a:rPr lang="en-CA" sz="2400" dirty="0"/>
              <a:t>Library Toolkit:</a:t>
            </a:r>
          </a:p>
          <a:p>
            <a:r>
              <a:rPr lang="en-CA" sz="2400" dirty="0"/>
              <a:t>Electronic versions of texts</a:t>
            </a:r>
          </a:p>
          <a:p>
            <a:r>
              <a:rPr lang="en-CA" sz="2400" dirty="0"/>
              <a:t>Videos – locally produced (coming soon)</a:t>
            </a:r>
          </a:p>
          <a:p>
            <a:r>
              <a:rPr lang="en-CA" sz="2400" dirty="0"/>
              <a:t>Other resources: online video platforms, senior colleagues</a:t>
            </a:r>
          </a:p>
          <a:p>
            <a:endParaRPr lang="en-CA" sz="2400" dirty="0"/>
          </a:p>
          <a:p>
            <a:r>
              <a:rPr lang="en-CA" dirty="0"/>
              <a:t>No one standard “correct” reference </a:t>
            </a:r>
          </a:p>
          <a:p>
            <a:pPr lvl="1"/>
            <a:r>
              <a:rPr lang="en-CA" b="1" i="1" dirty="0"/>
              <a:t>all</a:t>
            </a:r>
            <a:r>
              <a:rPr lang="en-CA" dirty="0"/>
              <a:t> medical students learn differently</a:t>
            </a:r>
            <a:endParaRPr lang="en-CA" b="1" i="1" dirty="0"/>
          </a:p>
          <a:p>
            <a:pPr marL="0" indent="0">
              <a:buNone/>
            </a:pPr>
            <a:endParaRPr lang="en-CA" sz="2400" dirty="0"/>
          </a:p>
        </p:txBody>
      </p:sp>
    </p:spTree>
    <p:extLst>
      <p:ext uri="{BB962C8B-B14F-4D97-AF65-F5344CB8AC3E}">
        <p14:creationId xmlns:p14="http://schemas.microsoft.com/office/powerpoint/2010/main" val="1538737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1140A8-7F9A-1670-C09D-C04741E85DAF}"/>
              </a:ext>
            </a:extLst>
          </p:cNvPr>
          <p:cNvSpPr>
            <a:spLocks noGrp="1"/>
          </p:cNvSpPr>
          <p:nvPr>
            <p:ph type="title"/>
          </p:nvPr>
        </p:nvSpPr>
        <p:spPr>
          <a:xfrm>
            <a:off x="1371597" y="348865"/>
            <a:ext cx="10044023" cy="877729"/>
          </a:xfrm>
        </p:spPr>
        <p:txBody>
          <a:bodyPr anchor="ctr">
            <a:normAutofit/>
          </a:bodyPr>
          <a:lstStyle/>
          <a:p>
            <a:r>
              <a:rPr lang="en-CA" sz="4000">
                <a:solidFill>
                  <a:srgbClr val="FFFFFF"/>
                </a:solidFill>
              </a:rPr>
              <a:t>Evaluation of the course </a:t>
            </a:r>
          </a:p>
        </p:txBody>
      </p:sp>
      <p:graphicFrame>
        <p:nvGraphicFramePr>
          <p:cNvPr id="12" name="Content Placeholder 2">
            <a:extLst>
              <a:ext uri="{FF2B5EF4-FFF2-40B4-BE49-F238E27FC236}">
                <a16:creationId xmlns:a16="http://schemas.microsoft.com/office/drawing/2014/main" id="{B9B5D0F2-D43C-1A92-FFBE-86C2E1C2314F}"/>
              </a:ext>
            </a:extLst>
          </p:cNvPr>
          <p:cNvGraphicFramePr>
            <a:graphicFrameLocks noGrp="1"/>
          </p:cNvGraphicFramePr>
          <p:nvPr>
            <p:ph idx="1"/>
            <p:extLst>
              <p:ext uri="{D42A27DB-BD31-4B8C-83A1-F6EECF244321}">
                <p14:modId xmlns:p14="http://schemas.microsoft.com/office/powerpoint/2010/main" val="376884344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9199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Preceptor Evaluation</a:t>
            </a:r>
          </a:p>
        </p:txBody>
      </p:sp>
      <p:sp>
        <p:nvSpPr>
          <p:cNvPr id="3" name="Content Placeholder 2"/>
          <p:cNvSpPr>
            <a:spLocks noGrp="1"/>
          </p:cNvSpPr>
          <p:nvPr>
            <p:ph idx="1"/>
          </p:nvPr>
        </p:nvSpPr>
        <p:spPr/>
        <p:txBody>
          <a:bodyPr/>
          <a:lstStyle/>
          <a:p>
            <a:r>
              <a:rPr lang="en-CA" sz="2400" dirty="0"/>
              <a:t>Session specific via ENTRADA</a:t>
            </a:r>
          </a:p>
          <a:p>
            <a:pPr marL="0" indent="0">
              <a:buNone/>
            </a:pPr>
            <a:r>
              <a:rPr lang="en-CA" sz="2400" dirty="0"/>
              <a:t>              -provides feedback to the course directors</a:t>
            </a:r>
          </a:p>
          <a:p>
            <a:pPr marL="0" indent="0">
              <a:buNone/>
            </a:pPr>
            <a:endParaRPr lang="en-CA" sz="2400" dirty="0"/>
          </a:p>
          <a:p>
            <a:r>
              <a:rPr lang="en-CA" sz="2400" dirty="0"/>
              <a:t>Session Evaluations (paper)</a:t>
            </a:r>
          </a:p>
          <a:p>
            <a:pPr marL="0" indent="0">
              <a:buNone/>
            </a:pPr>
            <a:r>
              <a:rPr lang="en-CA" sz="2400" dirty="0"/>
              <a:t>              -immediate feedback on preceptor and session  </a:t>
            </a:r>
          </a:p>
          <a:p>
            <a:pPr marL="0" indent="0">
              <a:buNone/>
            </a:pPr>
            <a:endParaRPr lang="en-CA" sz="2400" dirty="0"/>
          </a:p>
          <a:p>
            <a:pPr marL="0" indent="0">
              <a:buNone/>
            </a:pPr>
            <a:r>
              <a:rPr lang="en-CA" sz="2400" dirty="0"/>
              <a:t>	</a:t>
            </a:r>
            <a:r>
              <a:rPr lang="en-CA" sz="2400" b="1" i="1" u="sng" dirty="0"/>
              <a:t>Be honest BUT also respectful and pragmatic!</a:t>
            </a:r>
            <a:endParaRPr lang="en-CA" sz="2400" dirty="0"/>
          </a:p>
        </p:txBody>
      </p:sp>
    </p:spTree>
    <p:extLst>
      <p:ext uri="{BB962C8B-B14F-4D97-AF65-F5344CB8AC3E}">
        <p14:creationId xmlns:p14="http://schemas.microsoft.com/office/powerpoint/2010/main" val="782575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8825"/>
            <a:ext cx="10515600" cy="1325563"/>
          </a:xfrm>
        </p:spPr>
        <p:txBody>
          <a:bodyPr>
            <a:normAutofit/>
          </a:bodyPr>
          <a:lstStyle/>
          <a:p>
            <a:r>
              <a:rPr lang="en-CA" dirty="0"/>
              <a:t>Program Evaluation</a:t>
            </a:r>
          </a:p>
        </p:txBody>
      </p:sp>
      <p:sp>
        <p:nvSpPr>
          <p:cNvPr id="3" name="Content Placeholder 2"/>
          <p:cNvSpPr>
            <a:spLocks noGrp="1"/>
          </p:cNvSpPr>
          <p:nvPr>
            <p:ph idx="1"/>
          </p:nvPr>
        </p:nvSpPr>
        <p:spPr/>
        <p:txBody>
          <a:bodyPr/>
          <a:lstStyle/>
          <a:p>
            <a:r>
              <a:rPr lang="en-CA" sz="2400" b="1" dirty="0"/>
              <a:t>Course Survey</a:t>
            </a:r>
          </a:p>
          <a:p>
            <a:pPr marL="0" indent="0">
              <a:buNone/>
            </a:pPr>
            <a:r>
              <a:rPr lang="en-CA" sz="2400" dirty="0"/>
              <a:t>         notified in ENTRADA when survey is open</a:t>
            </a:r>
          </a:p>
          <a:p>
            <a:pPr marL="0" indent="0">
              <a:buNone/>
            </a:pPr>
            <a:r>
              <a:rPr lang="en-CA" sz="2400" dirty="0"/>
              <a:t>         data provides feedback to the Course Director</a:t>
            </a:r>
          </a:p>
          <a:p>
            <a:pPr marL="0" indent="0">
              <a:buNone/>
            </a:pPr>
            <a:endParaRPr lang="en-CA" sz="2400" dirty="0"/>
          </a:p>
          <a:p>
            <a:r>
              <a:rPr lang="en-CA" sz="2400" dirty="0"/>
              <a:t>Clinical Skills Student Reps</a:t>
            </a:r>
          </a:p>
        </p:txBody>
      </p:sp>
    </p:spTree>
    <p:extLst>
      <p:ext uri="{BB962C8B-B14F-4D97-AF65-F5344CB8AC3E}">
        <p14:creationId xmlns:p14="http://schemas.microsoft.com/office/powerpoint/2010/main" val="13174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640823"/>
            <a:ext cx="3418659" cy="5583148"/>
          </a:xfrm>
        </p:spPr>
        <p:txBody>
          <a:bodyPr anchor="ctr">
            <a:normAutofit/>
          </a:bodyPr>
          <a:lstStyle/>
          <a:p>
            <a:r>
              <a:rPr lang="en-CA" sz="3400"/>
              <a:t>A few words on ‘Professionalism’</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EFB04B6-D4F3-1FD6-9FDC-DA4A9BFCC36A}"/>
              </a:ext>
            </a:extLst>
          </p:cNvPr>
          <p:cNvGraphicFramePr>
            <a:graphicFrameLocks noGrp="1"/>
          </p:cNvGraphicFramePr>
          <p:nvPr>
            <p:ph idx="1"/>
            <p:extLst>
              <p:ext uri="{D42A27DB-BD31-4B8C-83A1-F6EECF244321}">
                <p14:modId xmlns:p14="http://schemas.microsoft.com/office/powerpoint/2010/main" val="186079857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4636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4AD29B6-BF3B-4407-9E75-52DF8E3B2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045029" y="507160"/>
            <a:ext cx="2993571" cy="5438730"/>
          </a:xfrm>
        </p:spPr>
        <p:txBody>
          <a:bodyPr>
            <a:normAutofit/>
          </a:bodyPr>
          <a:lstStyle/>
          <a:p>
            <a:r>
              <a:rPr lang="en-CA" sz="3200"/>
              <a:t>Teachers’ Responsibilities</a:t>
            </a:r>
          </a:p>
        </p:txBody>
      </p:sp>
      <p:sp>
        <p:nvSpPr>
          <p:cNvPr id="13" name="Rectangle 12">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287448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BD1F755E-6A4A-84D3-226F-C21374FF242C}"/>
              </a:ext>
            </a:extLst>
          </p:cNvPr>
          <p:cNvGraphicFramePr>
            <a:graphicFrameLocks noGrp="1"/>
          </p:cNvGraphicFramePr>
          <p:nvPr>
            <p:ph idx="1"/>
            <p:extLst>
              <p:ext uri="{D42A27DB-BD31-4B8C-83A1-F6EECF244321}">
                <p14:modId xmlns:p14="http://schemas.microsoft.com/office/powerpoint/2010/main" val="220467511"/>
              </p:ext>
            </p:extLst>
          </p:nvPr>
        </p:nvGraphicFramePr>
        <p:xfrm>
          <a:off x="4526280" y="512064"/>
          <a:ext cx="6830568" cy="544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5314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Learner’s Responsibilities</a:t>
            </a:r>
          </a:p>
        </p:txBody>
      </p:sp>
      <p:sp>
        <p:nvSpPr>
          <p:cNvPr id="3" name="Content Placeholder 2"/>
          <p:cNvSpPr>
            <a:spLocks noGrp="1"/>
          </p:cNvSpPr>
          <p:nvPr>
            <p:ph idx="1"/>
          </p:nvPr>
        </p:nvSpPr>
        <p:spPr/>
        <p:txBody>
          <a:bodyPr/>
          <a:lstStyle/>
          <a:p>
            <a:r>
              <a:rPr lang="en-CA" sz="2400" b="1" dirty="0">
                <a:solidFill>
                  <a:srgbClr val="FF0000"/>
                </a:solidFill>
              </a:rPr>
              <a:t>Be prepared </a:t>
            </a:r>
            <a:r>
              <a:rPr lang="en-CA" sz="2400" dirty="0"/>
              <a:t>for teaching sessions and clinical encounters</a:t>
            </a:r>
          </a:p>
          <a:p>
            <a:r>
              <a:rPr lang="en-CA" sz="2400" b="1" dirty="0">
                <a:solidFill>
                  <a:srgbClr val="FF0000"/>
                </a:solidFill>
              </a:rPr>
              <a:t>Be on time </a:t>
            </a:r>
            <a:r>
              <a:rPr lang="en-CA" sz="2400" dirty="0"/>
              <a:t>for didactic sessions, clinical encounters, and other scheduled events</a:t>
            </a:r>
          </a:p>
          <a:p>
            <a:r>
              <a:rPr lang="en-CA" sz="2400" b="1" dirty="0">
                <a:solidFill>
                  <a:srgbClr val="FF0000"/>
                </a:solidFill>
              </a:rPr>
              <a:t>Communicate </a:t>
            </a:r>
            <a:r>
              <a:rPr lang="en-CA" sz="2400" dirty="0"/>
              <a:t>concerns/suggestions regarding the curriculum, didactic methods, teachers, or the learning environment in a professional manner</a:t>
            </a:r>
          </a:p>
          <a:p>
            <a:r>
              <a:rPr lang="en-CA" sz="2400" dirty="0"/>
              <a:t>Dress appropriately</a:t>
            </a:r>
          </a:p>
          <a:p>
            <a:r>
              <a:rPr lang="en-CA" sz="2400" dirty="0"/>
              <a:t>No scents</a:t>
            </a:r>
          </a:p>
          <a:p>
            <a:endParaRPr lang="en-CA" sz="2400" dirty="0"/>
          </a:p>
        </p:txBody>
      </p:sp>
    </p:spTree>
    <p:extLst>
      <p:ext uri="{BB962C8B-B14F-4D97-AF65-F5344CB8AC3E}">
        <p14:creationId xmlns:p14="http://schemas.microsoft.com/office/powerpoint/2010/main" val="2059649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F6C51-00C9-C727-EC4B-18FB7BE30E39}"/>
              </a:ext>
            </a:extLst>
          </p:cNvPr>
          <p:cNvSpPr>
            <a:spLocks noGrp="1"/>
          </p:cNvSpPr>
          <p:nvPr>
            <p:ph type="title"/>
          </p:nvPr>
        </p:nvSpPr>
        <p:spPr/>
        <p:txBody>
          <a:bodyPr/>
          <a:lstStyle/>
          <a:p>
            <a:r>
              <a:rPr lang="en-CA" dirty="0"/>
              <a:t>Objectives</a:t>
            </a:r>
          </a:p>
        </p:txBody>
      </p:sp>
      <p:sp>
        <p:nvSpPr>
          <p:cNvPr id="3" name="Content Placeholder 2">
            <a:extLst>
              <a:ext uri="{FF2B5EF4-FFF2-40B4-BE49-F238E27FC236}">
                <a16:creationId xmlns:a16="http://schemas.microsoft.com/office/drawing/2014/main" id="{0807749C-643B-9D67-347F-2478E0A48005}"/>
              </a:ext>
            </a:extLst>
          </p:cNvPr>
          <p:cNvSpPr>
            <a:spLocks noGrp="1"/>
          </p:cNvSpPr>
          <p:nvPr>
            <p:ph idx="1"/>
          </p:nvPr>
        </p:nvSpPr>
        <p:spPr/>
        <p:txBody>
          <a:bodyPr/>
          <a:lstStyle/>
          <a:p>
            <a:pPr algn="l" rtl="0" fontAlgn="base">
              <a:buFont typeface="Arial" panose="020B0604020202020204" pitchFamily="34" charset="0"/>
              <a:buChar char="•"/>
            </a:pPr>
            <a:r>
              <a:rPr lang="en-CA" sz="1800" b="0" i="0" u="none" strike="noStrike" dirty="0">
                <a:solidFill>
                  <a:srgbClr val="000000"/>
                </a:solidFill>
                <a:effectLst/>
                <a:highlight>
                  <a:srgbClr val="F5F5F5"/>
                </a:highlight>
                <a:latin typeface="Arial" panose="020B0604020202020204" pitchFamily="34" charset="0"/>
              </a:rPr>
              <a:t>Describe the structure, broad learning objectives, and assessment methods for Clinical Skills.</a:t>
            </a:r>
          </a:p>
          <a:p>
            <a:pPr algn="l" rtl="0" fontAlgn="base">
              <a:buFont typeface="Arial" panose="020B0604020202020204" pitchFamily="34" charset="0"/>
              <a:buChar char="•"/>
            </a:pPr>
            <a:r>
              <a:rPr lang="en-CA" sz="1800" dirty="0">
                <a:solidFill>
                  <a:srgbClr val="000000"/>
                </a:solidFill>
                <a:highlight>
                  <a:srgbClr val="F5F5F5"/>
                </a:highlight>
                <a:latin typeface="Arial" panose="020B0604020202020204" pitchFamily="34" charset="0"/>
              </a:rPr>
              <a:t>Discuss why clinical skills are important </a:t>
            </a:r>
            <a:r>
              <a:rPr lang="en-US" sz="1800" b="0" i="0" dirty="0">
                <a:solidFill>
                  <a:srgbClr val="000000"/>
                </a:solidFill>
                <a:effectLst/>
                <a:highlight>
                  <a:srgbClr val="F5F5F5"/>
                </a:highlight>
                <a:latin typeface="Arial" panose="020B0604020202020204" pitchFamily="34" charset="0"/>
              </a:rPr>
              <a:t>​</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CA" sz="1800" b="0" i="0" u="none" strike="noStrike" dirty="0">
                <a:solidFill>
                  <a:srgbClr val="000000"/>
                </a:solidFill>
                <a:effectLst/>
                <a:highlight>
                  <a:srgbClr val="F5F5F5"/>
                </a:highlight>
                <a:latin typeface="Arial" panose="020B0604020202020204" pitchFamily="34" charset="0"/>
              </a:rPr>
              <a:t>Locate resources on ENTRADA and in the Toolkit.</a:t>
            </a:r>
            <a:r>
              <a:rPr lang="en-US" sz="1800" b="0" i="0" dirty="0">
                <a:solidFill>
                  <a:srgbClr val="000000"/>
                </a:solidFill>
                <a:effectLst/>
                <a:highlight>
                  <a:srgbClr val="F5F5F5"/>
                </a:highlight>
                <a:latin typeface="Arial" panose="020B0604020202020204" pitchFamily="34" charset="0"/>
              </a:rPr>
              <a:t>​</a:t>
            </a:r>
          </a:p>
          <a:p>
            <a:pPr algn="l" rtl="0" fontAlgn="base">
              <a:buFont typeface="Arial" panose="020B0604020202020204" pitchFamily="34" charset="0"/>
              <a:buChar char="•"/>
            </a:pPr>
            <a:r>
              <a:rPr lang="en-US" sz="1800" dirty="0">
                <a:solidFill>
                  <a:srgbClr val="000000"/>
                </a:solidFill>
                <a:highlight>
                  <a:srgbClr val="F5F5F5"/>
                </a:highlight>
                <a:latin typeface="Arial" panose="020B0604020202020204" pitchFamily="34" charset="0"/>
              </a:rPr>
              <a:t>Explain how you will be assessed and evaluated in this course. </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CA" sz="1800" b="0" i="0" u="none" strike="noStrike" dirty="0">
                <a:solidFill>
                  <a:srgbClr val="000000"/>
                </a:solidFill>
                <a:effectLst/>
                <a:highlight>
                  <a:srgbClr val="F5F5F5"/>
                </a:highlight>
                <a:latin typeface="Arial" panose="020B0604020202020204" pitchFamily="34" charset="0"/>
              </a:rPr>
              <a:t>Describe the components of the patient-centered clinical method.</a:t>
            </a:r>
            <a:r>
              <a:rPr lang="en-US" sz="1800" b="0" i="0" dirty="0">
                <a:solidFill>
                  <a:srgbClr val="000000"/>
                </a:solidFill>
                <a:effectLst/>
                <a:highlight>
                  <a:srgbClr val="F5F5F5"/>
                </a:highlight>
                <a:latin typeface="Arial" panose="020B0604020202020204" pitchFamily="34" charset="0"/>
              </a:rPr>
              <a:t>​</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CA" sz="1800" b="0" i="0" u="none" strike="noStrike" dirty="0">
                <a:solidFill>
                  <a:srgbClr val="000000"/>
                </a:solidFill>
                <a:effectLst/>
                <a:highlight>
                  <a:srgbClr val="F5F5F5"/>
                </a:highlight>
                <a:latin typeface="Arial" panose="020B0604020202020204" pitchFamily="34" charset="0"/>
              </a:rPr>
              <a:t>List three advantages of the patient-centered clinical method.</a:t>
            </a:r>
            <a:r>
              <a:rPr lang="en-US" sz="1800" b="0" i="0" dirty="0">
                <a:solidFill>
                  <a:srgbClr val="000000"/>
                </a:solidFill>
                <a:effectLst/>
                <a:highlight>
                  <a:srgbClr val="F5F5F5"/>
                </a:highlight>
                <a:latin typeface="Arial" panose="020B0604020202020204" pitchFamily="34" charset="0"/>
              </a:rPr>
              <a:t>​</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CA" sz="1800" b="0" i="0" u="none" strike="noStrike" dirty="0">
                <a:solidFill>
                  <a:srgbClr val="000000"/>
                </a:solidFill>
                <a:effectLst/>
                <a:highlight>
                  <a:srgbClr val="F5F5F5"/>
                </a:highlight>
                <a:latin typeface="Arial" panose="020B0604020202020204" pitchFamily="34" charset="0"/>
              </a:rPr>
              <a:t>Contrast the definitions of "disease" and "illness".</a:t>
            </a:r>
            <a:r>
              <a:rPr lang="en-US" sz="1800" b="0" i="0" dirty="0">
                <a:solidFill>
                  <a:srgbClr val="000000"/>
                </a:solidFill>
                <a:effectLst/>
                <a:highlight>
                  <a:srgbClr val="F5F5F5"/>
                </a:highlight>
                <a:latin typeface="Arial" panose="020B0604020202020204" pitchFamily="34" charset="0"/>
              </a:rPr>
              <a:t>​</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CA" sz="1800" b="0" i="0" u="none" strike="noStrike" dirty="0">
                <a:solidFill>
                  <a:srgbClr val="000000"/>
                </a:solidFill>
                <a:effectLst/>
                <a:highlight>
                  <a:srgbClr val="F5F5F5"/>
                </a:highlight>
                <a:latin typeface="Arial" panose="020B0604020202020204" pitchFamily="34" charset="0"/>
              </a:rPr>
              <a:t>Describe the purpose of the medical interview.</a:t>
            </a:r>
            <a:r>
              <a:rPr lang="en-US" sz="1800" b="0" i="0" dirty="0">
                <a:solidFill>
                  <a:srgbClr val="000000"/>
                </a:solidFill>
                <a:effectLst/>
                <a:highlight>
                  <a:srgbClr val="F5F5F5"/>
                </a:highlight>
                <a:latin typeface="Arial" panose="020B0604020202020204" pitchFamily="34" charset="0"/>
              </a:rPr>
              <a:t>​</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CA" sz="1800" b="0" i="0" u="none" strike="noStrike" dirty="0">
                <a:solidFill>
                  <a:srgbClr val="000000"/>
                </a:solidFill>
                <a:effectLst/>
                <a:highlight>
                  <a:srgbClr val="F5F5F5"/>
                </a:highlight>
                <a:latin typeface="Arial" panose="020B0604020202020204" pitchFamily="34" charset="0"/>
              </a:rPr>
              <a:t>Differentiate between the doctor's agenda and the patient's agenda.</a:t>
            </a:r>
            <a:endParaRPr lang="en-US" b="0" i="0" dirty="0">
              <a:solidFill>
                <a:srgbClr val="000000"/>
              </a:solidFill>
              <a:effectLst/>
              <a:highlight>
                <a:srgbClr val="F5F5F5"/>
              </a:highlight>
              <a:latin typeface="Arial" panose="020B0604020202020204" pitchFamily="34" charset="0"/>
            </a:endParaRPr>
          </a:p>
        </p:txBody>
      </p:sp>
    </p:spTree>
    <p:extLst>
      <p:ext uri="{BB962C8B-B14F-4D97-AF65-F5344CB8AC3E}">
        <p14:creationId xmlns:p14="http://schemas.microsoft.com/office/powerpoint/2010/main" val="27561029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Learner’s Responsibilities</a:t>
            </a:r>
          </a:p>
        </p:txBody>
      </p:sp>
      <p:sp>
        <p:nvSpPr>
          <p:cNvPr id="3" name="Content Placeholder 2"/>
          <p:cNvSpPr>
            <a:spLocks noGrp="1"/>
          </p:cNvSpPr>
          <p:nvPr>
            <p:ph idx="1"/>
          </p:nvPr>
        </p:nvSpPr>
        <p:spPr/>
        <p:txBody>
          <a:bodyPr/>
          <a:lstStyle/>
          <a:p>
            <a:r>
              <a:rPr lang="en-CA" sz="2400" dirty="0"/>
              <a:t>Treat all fellow learners and teachers with respect and fairness</a:t>
            </a:r>
          </a:p>
          <a:p>
            <a:r>
              <a:rPr lang="en-CA" sz="2400" dirty="0"/>
              <a:t>Treat all fellow learners and teachers equitably</a:t>
            </a:r>
          </a:p>
          <a:p>
            <a:r>
              <a:rPr lang="en-CA" sz="2400" dirty="0"/>
              <a:t>Commit the necessary time and energy to your studies</a:t>
            </a:r>
          </a:p>
          <a:p>
            <a:endParaRPr lang="en-CA" sz="2400" dirty="0"/>
          </a:p>
          <a:p>
            <a:pPr marL="0" indent="0">
              <a:buNone/>
            </a:pPr>
            <a:r>
              <a:rPr lang="en-CA" b="1" dirty="0"/>
              <a:t>    Attendance at all clinical skills sessions is mandatory</a:t>
            </a:r>
          </a:p>
          <a:p>
            <a:endParaRPr lang="en-CA" sz="2400" dirty="0"/>
          </a:p>
        </p:txBody>
      </p:sp>
    </p:spTree>
    <p:extLst>
      <p:ext uri="{BB962C8B-B14F-4D97-AF65-F5344CB8AC3E}">
        <p14:creationId xmlns:p14="http://schemas.microsoft.com/office/powerpoint/2010/main" val="1007076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F80F87-6750-8553-CA0A-C3263C468F5D}"/>
              </a:ext>
            </a:extLst>
          </p:cNvPr>
          <p:cNvSpPr>
            <a:spLocks noGrp="1"/>
          </p:cNvSpPr>
          <p:nvPr>
            <p:ph type="title"/>
          </p:nvPr>
        </p:nvSpPr>
        <p:spPr>
          <a:xfrm>
            <a:off x="761803" y="350196"/>
            <a:ext cx="4646904" cy="1624520"/>
          </a:xfrm>
        </p:spPr>
        <p:txBody>
          <a:bodyPr anchor="ctr">
            <a:normAutofit/>
          </a:bodyPr>
          <a:lstStyle/>
          <a:p>
            <a:r>
              <a:rPr lang="en-CA" sz="2500" dirty="0"/>
              <a:t>Questions/comments/concerns? </a:t>
            </a:r>
          </a:p>
        </p:txBody>
      </p:sp>
      <p:sp>
        <p:nvSpPr>
          <p:cNvPr id="3" name="Content Placeholder 2">
            <a:extLst>
              <a:ext uri="{FF2B5EF4-FFF2-40B4-BE49-F238E27FC236}">
                <a16:creationId xmlns:a16="http://schemas.microsoft.com/office/drawing/2014/main" id="{2F05EA6B-C008-D450-6254-01B9EA8C42DB}"/>
              </a:ext>
            </a:extLst>
          </p:cNvPr>
          <p:cNvSpPr>
            <a:spLocks noGrp="1"/>
          </p:cNvSpPr>
          <p:nvPr>
            <p:ph idx="1"/>
          </p:nvPr>
        </p:nvSpPr>
        <p:spPr>
          <a:xfrm>
            <a:off x="761802" y="2743200"/>
            <a:ext cx="4646905" cy="3613149"/>
          </a:xfrm>
        </p:spPr>
        <p:txBody>
          <a:bodyPr anchor="ctr">
            <a:normAutofit/>
          </a:bodyPr>
          <a:lstStyle/>
          <a:p>
            <a:r>
              <a:rPr lang="en-CA" sz="2000" dirty="0" err="1"/>
              <a:t>Quinlan.Richert@umanitoba.ca</a:t>
            </a:r>
            <a:endParaRPr lang="en-CA" sz="2000" dirty="0"/>
          </a:p>
        </p:txBody>
      </p:sp>
      <p:pic>
        <p:nvPicPr>
          <p:cNvPr id="5" name="Picture 4" descr="Yellow and blue symbols">
            <a:extLst>
              <a:ext uri="{FF2B5EF4-FFF2-40B4-BE49-F238E27FC236}">
                <a16:creationId xmlns:a16="http://schemas.microsoft.com/office/drawing/2014/main" id="{FC0F4E14-CE91-2F0B-651C-AF954853B831}"/>
              </a:ext>
            </a:extLst>
          </p:cNvPr>
          <p:cNvPicPr>
            <a:picLocks noChangeAspect="1"/>
          </p:cNvPicPr>
          <p:nvPr/>
        </p:nvPicPr>
        <p:blipFill>
          <a:blip r:embed="rId2"/>
          <a:srcRect l="13404" r="18520" b="1"/>
          <a:stretch/>
        </p:blipFill>
        <p:spPr>
          <a:xfrm>
            <a:off x="6096000" y="1"/>
            <a:ext cx="6102825" cy="6858000"/>
          </a:xfrm>
          <a:prstGeom prst="rect">
            <a:avLst/>
          </a:prstGeom>
        </p:spPr>
      </p:pic>
    </p:spTree>
    <p:extLst>
      <p:ext uri="{BB962C8B-B14F-4D97-AF65-F5344CB8AC3E}">
        <p14:creationId xmlns:p14="http://schemas.microsoft.com/office/powerpoint/2010/main" val="252640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C222C-40B0-40C0-8E9D-35B21DD16475}"/>
              </a:ext>
            </a:extLst>
          </p:cNvPr>
          <p:cNvSpPr>
            <a:spLocks noGrp="1"/>
          </p:cNvSpPr>
          <p:nvPr>
            <p:ph type="title"/>
          </p:nvPr>
        </p:nvSpPr>
        <p:spPr/>
        <p:txBody>
          <a:bodyPr>
            <a:normAutofit/>
          </a:bodyPr>
          <a:lstStyle/>
          <a:p>
            <a:r>
              <a:rPr lang="en-CA" dirty="0"/>
              <a:t>Clinical Skills, Communication Skills, and the Medical History</a:t>
            </a:r>
          </a:p>
        </p:txBody>
      </p:sp>
      <p:pic>
        <p:nvPicPr>
          <p:cNvPr id="4098" name="Picture 2" descr="Image result for clinical skills">
            <a:extLst>
              <a:ext uri="{FF2B5EF4-FFF2-40B4-BE49-F238E27FC236}">
                <a16:creationId xmlns:a16="http://schemas.microsoft.com/office/drawing/2014/main" id="{1F7AEB3B-A20F-4FA5-9BC9-0706FD26A3F2}"/>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tretch>
            <a:fillRect/>
          </a:stretch>
        </p:blipFill>
        <p:spPr bwMode="auto">
          <a:xfrm>
            <a:off x="6867525" y="2580481"/>
            <a:ext cx="4486275" cy="31051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727200" y="1917700"/>
            <a:ext cx="3911600" cy="4625467"/>
          </a:xfrm>
          <a:prstGeom prst="rect">
            <a:avLst/>
          </a:prstGeom>
        </p:spPr>
      </p:pic>
    </p:spTree>
    <p:extLst>
      <p:ext uri="{BB962C8B-B14F-4D97-AF65-F5344CB8AC3E}">
        <p14:creationId xmlns:p14="http://schemas.microsoft.com/office/powerpoint/2010/main" val="460835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325563"/>
          </a:xfrm>
        </p:spPr>
        <p:txBody>
          <a:bodyPr>
            <a:noAutofit/>
          </a:bodyPr>
          <a:lstStyle/>
          <a:p>
            <a:r>
              <a:rPr lang="en-CA" dirty="0"/>
              <a:t>Communication Skill and the Medical History</a:t>
            </a:r>
          </a:p>
        </p:txBody>
      </p:sp>
      <p:sp>
        <p:nvSpPr>
          <p:cNvPr id="3" name="Content Placeholder 2"/>
          <p:cNvSpPr>
            <a:spLocks noGrp="1"/>
          </p:cNvSpPr>
          <p:nvPr>
            <p:ph idx="1"/>
          </p:nvPr>
        </p:nvSpPr>
        <p:spPr/>
        <p:txBody>
          <a:bodyPr/>
          <a:lstStyle/>
          <a:p>
            <a:pPr marL="0" indent="0">
              <a:buNone/>
            </a:pPr>
            <a:r>
              <a:rPr lang="en-CA" sz="2400" dirty="0"/>
              <a:t>Following this session and review of the required reading, the student will be able to discuss:</a:t>
            </a:r>
          </a:p>
          <a:p>
            <a:pPr marL="0" indent="0">
              <a:buNone/>
            </a:pPr>
            <a:endParaRPr lang="en-CA" sz="2400" dirty="0"/>
          </a:p>
          <a:p>
            <a:r>
              <a:rPr lang="en-CA" sz="2400" dirty="0"/>
              <a:t>The importance of communication skills in obtaining a ‘medical history’</a:t>
            </a:r>
          </a:p>
          <a:p>
            <a:r>
              <a:rPr lang="en-CA" sz="2400" dirty="0"/>
              <a:t>The components of the medical history</a:t>
            </a:r>
          </a:p>
          <a:p>
            <a:r>
              <a:rPr lang="en-CA" sz="2400" dirty="0"/>
              <a:t>The SOAP format of the medical record</a:t>
            </a:r>
          </a:p>
          <a:p>
            <a:endParaRPr lang="en-CA" sz="2400" dirty="0"/>
          </a:p>
        </p:txBody>
      </p:sp>
    </p:spTree>
    <p:extLst>
      <p:ext uri="{BB962C8B-B14F-4D97-AF65-F5344CB8AC3E}">
        <p14:creationId xmlns:p14="http://schemas.microsoft.com/office/powerpoint/2010/main" val="1669140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017258" y="5238320"/>
            <a:ext cx="706567" cy="6350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pPr>
            <a:endParaRPr lang="en-GB" sz="2400">
              <a:latin typeface="Times" pitchFamily="18" charset="0"/>
            </a:endParaRPr>
          </a:p>
        </p:txBody>
      </p:sp>
      <p:pic>
        <p:nvPicPr>
          <p:cNvPr id="3" name="Picture 2"/>
          <p:cNvPicPr>
            <a:picLocks noChangeAspect="1"/>
          </p:cNvPicPr>
          <p:nvPr/>
        </p:nvPicPr>
        <p:blipFill>
          <a:blip r:embed="rId2"/>
          <a:stretch>
            <a:fillRect/>
          </a:stretch>
        </p:blipFill>
        <p:spPr>
          <a:xfrm>
            <a:off x="1333500" y="263524"/>
            <a:ext cx="8686800" cy="5819775"/>
          </a:xfrm>
          <a:prstGeom prst="rect">
            <a:avLst/>
          </a:prstGeom>
        </p:spPr>
      </p:pic>
    </p:spTree>
    <p:extLst>
      <p:ext uri="{BB962C8B-B14F-4D97-AF65-F5344CB8AC3E}">
        <p14:creationId xmlns:p14="http://schemas.microsoft.com/office/powerpoint/2010/main" val="21391038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Communication Skills</a:t>
            </a:r>
          </a:p>
        </p:txBody>
      </p:sp>
      <p:sp>
        <p:nvSpPr>
          <p:cNvPr id="3" name="Content Placeholder 2"/>
          <p:cNvSpPr>
            <a:spLocks noGrp="1"/>
          </p:cNvSpPr>
          <p:nvPr>
            <p:ph idx="1"/>
          </p:nvPr>
        </p:nvSpPr>
        <p:spPr/>
        <p:txBody>
          <a:bodyPr/>
          <a:lstStyle/>
          <a:p>
            <a:pPr marL="0" indent="0">
              <a:buNone/>
            </a:pPr>
            <a:r>
              <a:rPr lang="en-CA" sz="2400" b="1" dirty="0"/>
              <a:t>Use Relationship Building Skills:</a:t>
            </a:r>
          </a:p>
          <a:p>
            <a:r>
              <a:rPr lang="en-CA" sz="2400" dirty="0"/>
              <a:t>Allow patient to express self – </a:t>
            </a:r>
            <a:r>
              <a:rPr lang="en-CA" sz="2400" i="1" dirty="0"/>
              <a:t>avoid the urge to interrupt</a:t>
            </a:r>
          </a:p>
          <a:p>
            <a:r>
              <a:rPr lang="en-CA" sz="2400" dirty="0"/>
              <a:t>Be attentive and empathetic both verbally and non-verbally</a:t>
            </a:r>
          </a:p>
          <a:p>
            <a:r>
              <a:rPr lang="en-CA" sz="2400" dirty="0"/>
              <a:t>Use appropriate language commensurate to the encounter</a:t>
            </a:r>
          </a:p>
          <a:p>
            <a:r>
              <a:rPr lang="en-CA" sz="2400" dirty="0"/>
              <a:t>Communicate non-judgemental, respectful, and supportive attitude</a:t>
            </a:r>
          </a:p>
        </p:txBody>
      </p:sp>
    </p:spTree>
    <p:extLst>
      <p:ext uri="{BB962C8B-B14F-4D97-AF65-F5344CB8AC3E}">
        <p14:creationId xmlns:p14="http://schemas.microsoft.com/office/powerpoint/2010/main" val="1209642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Communication Skills</a:t>
            </a:r>
          </a:p>
        </p:txBody>
      </p:sp>
      <p:sp>
        <p:nvSpPr>
          <p:cNvPr id="3" name="Content Placeholder 2"/>
          <p:cNvSpPr>
            <a:spLocks noGrp="1"/>
          </p:cNvSpPr>
          <p:nvPr>
            <p:ph idx="1"/>
          </p:nvPr>
        </p:nvSpPr>
        <p:spPr/>
        <p:txBody>
          <a:bodyPr/>
          <a:lstStyle/>
          <a:p>
            <a:pPr marL="0" indent="0">
              <a:buNone/>
            </a:pPr>
            <a:r>
              <a:rPr lang="en-CA" sz="2400" b="1" dirty="0"/>
              <a:t>Attend to Flow:</a:t>
            </a:r>
            <a:endParaRPr lang="en-CA" sz="2400" dirty="0"/>
          </a:p>
          <a:p>
            <a:r>
              <a:rPr lang="en-CA" sz="2400" dirty="0"/>
              <a:t>Be organized and logical</a:t>
            </a:r>
          </a:p>
          <a:p>
            <a:r>
              <a:rPr lang="en-CA" sz="2400" dirty="0"/>
              <a:t>Manage time effectively in the interview</a:t>
            </a:r>
          </a:p>
          <a:p>
            <a:r>
              <a:rPr lang="en-CA" sz="2400" dirty="0"/>
              <a:t>Gather information</a:t>
            </a:r>
          </a:p>
          <a:p>
            <a:r>
              <a:rPr lang="en-CA" sz="2400" dirty="0"/>
              <a:t>Assess understanding!! </a:t>
            </a:r>
          </a:p>
          <a:p>
            <a:r>
              <a:rPr lang="en-CA" sz="2400" dirty="0"/>
              <a:t>Develop a management plan</a:t>
            </a:r>
          </a:p>
          <a:p>
            <a:r>
              <a:rPr lang="en-CA" sz="2400" dirty="0"/>
              <a:t>Provide closure</a:t>
            </a:r>
          </a:p>
        </p:txBody>
      </p:sp>
    </p:spTree>
    <p:extLst>
      <p:ext uri="{BB962C8B-B14F-4D97-AF65-F5344CB8AC3E}">
        <p14:creationId xmlns:p14="http://schemas.microsoft.com/office/powerpoint/2010/main" val="18557261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1800" y="762001"/>
            <a:ext cx="5334197" cy="1708242"/>
          </a:xfrm>
        </p:spPr>
        <p:txBody>
          <a:bodyPr anchor="ctr">
            <a:normAutofit/>
          </a:bodyPr>
          <a:lstStyle/>
          <a:p>
            <a:r>
              <a:rPr lang="en-CA" sz="4000"/>
              <a:t>Components of the History</a:t>
            </a:r>
          </a:p>
        </p:txBody>
      </p:sp>
      <p:sp>
        <p:nvSpPr>
          <p:cNvPr id="3" name="Content Placeholder 2"/>
          <p:cNvSpPr>
            <a:spLocks noGrp="1"/>
          </p:cNvSpPr>
          <p:nvPr>
            <p:ph idx="1"/>
          </p:nvPr>
        </p:nvSpPr>
        <p:spPr>
          <a:xfrm>
            <a:off x="761800" y="2470244"/>
            <a:ext cx="5334197" cy="3769835"/>
          </a:xfrm>
        </p:spPr>
        <p:txBody>
          <a:bodyPr anchor="ctr">
            <a:normAutofit/>
          </a:bodyPr>
          <a:lstStyle/>
          <a:p>
            <a:r>
              <a:rPr lang="en-CA" sz="2000" dirty="0"/>
              <a:t>Patient Profile and Introductory Information</a:t>
            </a:r>
          </a:p>
          <a:p>
            <a:r>
              <a:rPr lang="en-CA" sz="2000" dirty="0"/>
              <a:t>Chief Complaint</a:t>
            </a:r>
          </a:p>
          <a:p>
            <a:r>
              <a:rPr lang="en-CA" sz="2000" dirty="0"/>
              <a:t>History of Present Illness </a:t>
            </a:r>
          </a:p>
          <a:p>
            <a:pPr marL="0" indent="0">
              <a:buNone/>
            </a:pPr>
            <a:r>
              <a:rPr lang="en-CA" sz="2000" dirty="0"/>
              <a:t>     a. Medication History</a:t>
            </a:r>
          </a:p>
          <a:p>
            <a:pPr marL="0" indent="0">
              <a:buNone/>
            </a:pPr>
            <a:r>
              <a:rPr lang="en-CA" sz="2000" dirty="0"/>
              <a:t>     b. Habits/Lifestyle</a:t>
            </a:r>
          </a:p>
          <a:p>
            <a:r>
              <a:rPr lang="en-CA" sz="2000" dirty="0"/>
              <a:t>Past medical History</a:t>
            </a:r>
          </a:p>
          <a:p>
            <a:r>
              <a:rPr lang="en-CA" sz="2000" dirty="0"/>
              <a:t>Family History</a:t>
            </a:r>
          </a:p>
          <a:p>
            <a:r>
              <a:rPr lang="en-CA" sz="2000" dirty="0"/>
              <a:t>Social History</a:t>
            </a:r>
          </a:p>
          <a:p>
            <a:r>
              <a:rPr lang="en-CA" sz="2000" dirty="0"/>
              <a:t>Review of Systems</a:t>
            </a:r>
          </a:p>
          <a:p>
            <a:pPr marL="457200" indent="-457200">
              <a:buFont typeface="+mj-lt"/>
              <a:buAutoNum type="arabicPeriod"/>
            </a:pPr>
            <a:endParaRPr lang="en-CA" sz="2000" dirty="0"/>
          </a:p>
        </p:txBody>
      </p:sp>
      <p:pic>
        <p:nvPicPr>
          <p:cNvPr id="5" name="Picture 4" descr="Analysing medical x-ray results">
            <a:extLst>
              <a:ext uri="{FF2B5EF4-FFF2-40B4-BE49-F238E27FC236}">
                <a16:creationId xmlns:a16="http://schemas.microsoft.com/office/drawing/2014/main" id="{BF54F2E9-CAD7-084C-D12B-301394887D5E}"/>
              </a:ext>
            </a:extLst>
          </p:cNvPr>
          <p:cNvPicPr>
            <a:picLocks noChangeAspect="1"/>
          </p:cNvPicPr>
          <p:nvPr/>
        </p:nvPicPr>
        <p:blipFill>
          <a:blip r:embed="rId2"/>
          <a:srcRect l="36342" r="11821"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747978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1800" y="762001"/>
            <a:ext cx="5334197" cy="1708242"/>
          </a:xfrm>
        </p:spPr>
        <p:txBody>
          <a:bodyPr anchor="ctr">
            <a:normAutofit/>
          </a:bodyPr>
          <a:lstStyle/>
          <a:p>
            <a:r>
              <a:rPr lang="en-CA" sz="4000"/>
              <a:t>Patient Profile &amp; Introductory Information</a:t>
            </a:r>
          </a:p>
        </p:txBody>
      </p:sp>
      <p:sp>
        <p:nvSpPr>
          <p:cNvPr id="3" name="Content Placeholder 2"/>
          <p:cNvSpPr>
            <a:spLocks noGrp="1"/>
          </p:cNvSpPr>
          <p:nvPr>
            <p:ph idx="1"/>
          </p:nvPr>
        </p:nvSpPr>
        <p:spPr>
          <a:xfrm>
            <a:off x="761800" y="2470244"/>
            <a:ext cx="5334197" cy="3769835"/>
          </a:xfrm>
        </p:spPr>
        <p:txBody>
          <a:bodyPr anchor="ctr">
            <a:normAutofit/>
          </a:bodyPr>
          <a:lstStyle/>
          <a:p>
            <a:pPr marL="0" indent="0">
              <a:buNone/>
            </a:pPr>
            <a:r>
              <a:rPr lang="en-CA" sz="1400"/>
              <a:t>Date and Time</a:t>
            </a:r>
          </a:p>
          <a:p>
            <a:pPr marL="0" indent="0">
              <a:buNone/>
            </a:pPr>
            <a:r>
              <a:rPr lang="en-CA" sz="1400"/>
              <a:t>Identifying Data:</a:t>
            </a:r>
          </a:p>
          <a:p>
            <a:r>
              <a:rPr lang="en-CA" sz="1400"/>
              <a:t>  Age</a:t>
            </a:r>
          </a:p>
          <a:p>
            <a:r>
              <a:rPr lang="en-CA" sz="1400"/>
              <a:t>  Gender identity</a:t>
            </a:r>
          </a:p>
          <a:p>
            <a:r>
              <a:rPr lang="en-CA" sz="1400"/>
              <a:t>  Race or Ethnic origin</a:t>
            </a:r>
          </a:p>
          <a:p>
            <a:r>
              <a:rPr lang="en-CA" sz="1400"/>
              <a:t>  Birthplace</a:t>
            </a:r>
          </a:p>
          <a:p>
            <a:r>
              <a:rPr lang="en-CA" sz="1400"/>
              <a:t>  Occupation</a:t>
            </a:r>
          </a:p>
          <a:p>
            <a:r>
              <a:rPr lang="en-CA" sz="1400"/>
              <a:t>  Other</a:t>
            </a:r>
          </a:p>
          <a:p>
            <a:pPr marL="0" indent="0">
              <a:buNone/>
            </a:pPr>
            <a:r>
              <a:rPr lang="en-CA" sz="1400"/>
              <a:t>Source of Referral</a:t>
            </a:r>
          </a:p>
          <a:p>
            <a:pPr marL="0" indent="0">
              <a:buNone/>
            </a:pPr>
            <a:r>
              <a:rPr lang="en-CA" sz="1400"/>
              <a:t>Source of the History</a:t>
            </a:r>
          </a:p>
          <a:p>
            <a:pPr marL="0" indent="0">
              <a:buNone/>
            </a:pPr>
            <a:r>
              <a:rPr lang="en-CA" sz="1400"/>
              <a:t>Reliability of Source</a:t>
            </a:r>
          </a:p>
        </p:txBody>
      </p:sp>
      <p:pic>
        <p:nvPicPr>
          <p:cNvPr id="5" name="Picture 4" descr="Colourful carved figures of humans">
            <a:extLst>
              <a:ext uri="{FF2B5EF4-FFF2-40B4-BE49-F238E27FC236}">
                <a16:creationId xmlns:a16="http://schemas.microsoft.com/office/drawing/2014/main" id="{55F4C5A4-D842-06AE-8187-DB32638216CE}"/>
              </a:ext>
            </a:extLst>
          </p:cNvPr>
          <p:cNvPicPr>
            <a:picLocks noChangeAspect="1"/>
          </p:cNvPicPr>
          <p:nvPr/>
        </p:nvPicPr>
        <p:blipFill>
          <a:blip r:embed="rId2"/>
          <a:srcRect l="22451" r="22217"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6391935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366A8-F6EC-080A-8B80-4C40B4B9EEB3}"/>
              </a:ext>
            </a:extLst>
          </p:cNvPr>
          <p:cNvSpPr>
            <a:spLocks noGrp="1"/>
          </p:cNvSpPr>
          <p:nvPr>
            <p:ph type="title"/>
          </p:nvPr>
        </p:nvSpPr>
        <p:spPr/>
        <p:txBody>
          <a:bodyPr/>
          <a:lstStyle/>
          <a:p>
            <a:r>
              <a:rPr lang="en-CA" dirty="0"/>
              <a:t>Those first….fateful questions</a:t>
            </a:r>
          </a:p>
        </p:txBody>
      </p:sp>
      <p:sp>
        <p:nvSpPr>
          <p:cNvPr id="3" name="Content Placeholder 2">
            <a:extLst>
              <a:ext uri="{FF2B5EF4-FFF2-40B4-BE49-F238E27FC236}">
                <a16:creationId xmlns:a16="http://schemas.microsoft.com/office/drawing/2014/main" id="{1043F39A-4910-CC19-2218-CE143614505A}"/>
              </a:ext>
            </a:extLst>
          </p:cNvPr>
          <p:cNvSpPr>
            <a:spLocks noGrp="1"/>
          </p:cNvSpPr>
          <p:nvPr>
            <p:ph idx="1"/>
          </p:nvPr>
        </p:nvSpPr>
        <p:spPr/>
        <p:txBody>
          <a:bodyPr/>
          <a:lstStyle/>
          <a:p>
            <a:r>
              <a:rPr lang="en-CA" sz="2800" dirty="0"/>
              <a:t>Hi, how are you?</a:t>
            </a:r>
          </a:p>
          <a:p>
            <a:r>
              <a:rPr lang="en-CA" sz="2800" dirty="0"/>
              <a:t>What brought you to the hospital today? </a:t>
            </a:r>
          </a:p>
          <a:p>
            <a:endParaRPr lang="en-CA" dirty="0"/>
          </a:p>
          <a:p>
            <a:r>
              <a:rPr lang="en-CA" dirty="0"/>
              <a:t>“What has been the trouble lately” </a:t>
            </a:r>
          </a:p>
          <a:p>
            <a:r>
              <a:rPr lang="en-CA" dirty="0"/>
              <a:t>What made you come to the emergency department today? </a:t>
            </a:r>
          </a:p>
        </p:txBody>
      </p:sp>
    </p:spTree>
    <p:extLst>
      <p:ext uri="{BB962C8B-B14F-4D97-AF65-F5344CB8AC3E}">
        <p14:creationId xmlns:p14="http://schemas.microsoft.com/office/powerpoint/2010/main" val="2150732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891AD-F340-ECE2-227A-330352B0FECA}"/>
              </a:ext>
            </a:extLst>
          </p:cNvPr>
          <p:cNvSpPr>
            <a:spLocks noGrp="1"/>
          </p:cNvSpPr>
          <p:nvPr>
            <p:ph type="title"/>
          </p:nvPr>
        </p:nvSpPr>
        <p:spPr/>
        <p:txBody>
          <a:bodyPr/>
          <a:lstStyle/>
          <a:p>
            <a:r>
              <a:rPr lang="en-CA" dirty="0"/>
              <a:t>Objectives (continued)</a:t>
            </a:r>
          </a:p>
        </p:txBody>
      </p:sp>
      <p:sp>
        <p:nvSpPr>
          <p:cNvPr id="3" name="Content Placeholder 2">
            <a:extLst>
              <a:ext uri="{FF2B5EF4-FFF2-40B4-BE49-F238E27FC236}">
                <a16:creationId xmlns:a16="http://schemas.microsoft.com/office/drawing/2014/main" id="{D2CD2DBF-AA84-00D1-6977-4E5787DF7A11}"/>
              </a:ext>
            </a:extLst>
          </p:cNvPr>
          <p:cNvSpPr>
            <a:spLocks noGrp="1"/>
          </p:cNvSpPr>
          <p:nvPr>
            <p:ph idx="1"/>
          </p:nvPr>
        </p:nvSpPr>
        <p:spPr/>
        <p:txBody>
          <a:bodyPr/>
          <a:lstStyle/>
          <a:p>
            <a:pPr algn="l" rtl="0" fontAlgn="base">
              <a:buFont typeface="Arial" panose="020B0604020202020204" pitchFamily="34" charset="0"/>
              <a:buChar char="•"/>
            </a:pPr>
            <a:r>
              <a:rPr lang="en-CA" sz="1800" b="0" i="0" u="none" strike="noStrike" dirty="0">
                <a:solidFill>
                  <a:srgbClr val="000000"/>
                </a:solidFill>
                <a:effectLst/>
                <a:highlight>
                  <a:srgbClr val="F5F5F5"/>
                </a:highlight>
                <a:latin typeface="Arial" panose="020B0604020202020204" pitchFamily="34" charset="0"/>
              </a:rPr>
              <a:t>State the phases of a medical interview using the Calgary-Cambridge Model.</a:t>
            </a:r>
            <a:r>
              <a:rPr lang="en-US" sz="1800" b="0" i="0" dirty="0">
                <a:solidFill>
                  <a:srgbClr val="000000"/>
                </a:solidFill>
                <a:effectLst/>
                <a:highlight>
                  <a:srgbClr val="F5F5F5"/>
                </a:highlight>
                <a:latin typeface="Arial" panose="020B0604020202020204" pitchFamily="34" charset="0"/>
              </a:rPr>
              <a:t>​</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CA" sz="1800" b="0" i="0" u="none" strike="noStrike" dirty="0">
                <a:solidFill>
                  <a:srgbClr val="000000"/>
                </a:solidFill>
                <a:effectLst/>
                <a:highlight>
                  <a:srgbClr val="F5F5F5"/>
                </a:highlight>
                <a:latin typeface="Arial" panose="020B0604020202020204" pitchFamily="34" charset="0"/>
              </a:rPr>
              <a:t>Discuss ways to establish rapport and demonstrate empathy in an interview.</a:t>
            </a:r>
            <a:r>
              <a:rPr lang="en-US" sz="1800" b="0" i="0" dirty="0">
                <a:solidFill>
                  <a:srgbClr val="000000"/>
                </a:solidFill>
                <a:effectLst/>
                <a:highlight>
                  <a:srgbClr val="F5F5F5"/>
                </a:highlight>
                <a:latin typeface="Arial" panose="020B0604020202020204" pitchFamily="34" charset="0"/>
              </a:rPr>
              <a:t>​</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CA" sz="1800" b="0" i="0" u="none" strike="noStrike" dirty="0">
                <a:solidFill>
                  <a:srgbClr val="000000"/>
                </a:solidFill>
                <a:effectLst/>
                <a:highlight>
                  <a:srgbClr val="F5F5F5"/>
                </a:highlight>
                <a:latin typeface="Arial" panose="020B0604020202020204" pitchFamily="34" charset="0"/>
              </a:rPr>
              <a:t>Discuss the theory behind obtaining a medical history while remaining 'Patient-centered', following the </a:t>
            </a:r>
            <a:r>
              <a:rPr lang="en-CA" sz="1800" b="1" i="0" u="none" strike="noStrike" dirty="0">
                <a:solidFill>
                  <a:srgbClr val="000000"/>
                </a:solidFill>
                <a:effectLst/>
                <a:highlight>
                  <a:srgbClr val="F5F5F5"/>
                </a:highlight>
                <a:latin typeface="Arial" panose="020B0604020202020204" pitchFamily="34" charset="0"/>
              </a:rPr>
              <a:t>Calgary-Cambridge Model</a:t>
            </a:r>
            <a:r>
              <a:rPr lang="en-CA" sz="1800" b="0" i="0" u="none" strike="noStrike" dirty="0">
                <a:solidFill>
                  <a:srgbClr val="000000"/>
                </a:solidFill>
                <a:effectLst/>
                <a:highlight>
                  <a:srgbClr val="F5F5F5"/>
                </a:highlight>
                <a:latin typeface="Arial" panose="020B0604020202020204" pitchFamily="34" charset="0"/>
              </a:rPr>
              <a:t>.</a:t>
            </a:r>
            <a:r>
              <a:rPr lang="en-US" sz="1800" b="0" i="0" dirty="0">
                <a:solidFill>
                  <a:srgbClr val="000000"/>
                </a:solidFill>
                <a:effectLst/>
                <a:highlight>
                  <a:srgbClr val="F5F5F5"/>
                </a:highlight>
                <a:latin typeface="Arial" panose="020B0604020202020204" pitchFamily="34" charset="0"/>
              </a:rPr>
              <a:t>​</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CA" sz="1800" b="0" i="0" u="none" strike="noStrike" dirty="0">
                <a:solidFill>
                  <a:srgbClr val="000000"/>
                </a:solidFill>
                <a:effectLst/>
                <a:highlight>
                  <a:srgbClr val="F5F5F5"/>
                </a:highlight>
                <a:latin typeface="Arial" panose="020B0604020202020204" pitchFamily="34" charset="0"/>
              </a:rPr>
              <a:t>Discuss physician factors which may create a barrier to establishing a therapeutic relationship.</a:t>
            </a:r>
            <a:r>
              <a:rPr lang="en-US" sz="1800" b="0" i="0" dirty="0">
                <a:solidFill>
                  <a:srgbClr val="000000"/>
                </a:solidFill>
                <a:effectLst/>
                <a:highlight>
                  <a:srgbClr val="F5F5F5"/>
                </a:highlight>
                <a:latin typeface="Arial" panose="020B0604020202020204" pitchFamily="34" charset="0"/>
              </a:rPr>
              <a:t>​</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CA" sz="1800" b="0" i="0" u="none" strike="noStrike" dirty="0">
                <a:solidFill>
                  <a:srgbClr val="000000"/>
                </a:solidFill>
                <a:effectLst/>
                <a:highlight>
                  <a:srgbClr val="F5F5F5"/>
                </a:highlight>
                <a:latin typeface="Arial" panose="020B0604020202020204" pitchFamily="34" charset="0"/>
              </a:rPr>
              <a:t>Describe the SOAP format for recording the history in the medical record. </a:t>
            </a:r>
            <a:endParaRPr lang="en-US" b="0" i="0" dirty="0">
              <a:solidFill>
                <a:srgbClr val="000000"/>
              </a:solidFill>
              <a:effectLst/>
              <a:highlight>
                <a:srgbClr val="F5F5F5"/>
              </a:highlight>
              <a:latin typeface="Arial" panose="020B0604020202020204" pitchFamily="34" charset="0"/>
            </a:endParaRPr>
          </a:p>
          <a:p>
            <a:endParaRPr lang="en-CA" dirty="0"/>
          </a:p>
        </p:txBody>
      </p:sp>
    </p:spTree>
    <p:extLst>
      <p:ext uri="{BB962C8B-B14F-4D97-AF65-F5344CB8AC3E}">
        <p14:creationId xmlns:p14="http://schemas.microsoft.com/office/powerpoint/2010/main" val="4788719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761802" y="762001"/>
            <a:ext cx="4080362" cy="1708242"/>
          </a:xfrm>
        </p:spPr>
        <p:txBody>
          <a:bodyPr anchor="ctr">
            <a:normAutofit/>
          </a:bodyPr>
          <a:lstStyle/>
          <a:p>
            <a:r>
              <a:rPr lang="en-CA" sz="3700"/>
              <a:t>Reason For seeking Medical Attention</a:t>
            </a:r>
            <a:br>
              <a:rPr lang="en-CA" sz="3700"/>
            </a:br>
            <a:r>
              <a:rPr lang="en-CA" sz="3700"/>
              <a:t>(Chief Complaint)</a:t>
            </a:r>
          </a:p>
        </p:txBody>
      </p:sp>
      <p:sp>
        <p:nvSpPr>
          <p:cNvPr id="3" name="Content Placeholder 2"/>
          <p:cNvSpPr>
            <a:spLocks noGrp="1"/>
          </p:cNvSpPr>
          <p:nvPr>
            <p:ph idx="1"/>
          </p:nvPr>
        </p:nvSpPr>
        <p:spPr>
          <a:xfrm>
            <a:off x="761803" y="2470244"/>
            <a:ext cx="4080361" cy="3769834"/>
          </a:xfrm>
        </p:spPr>
        <p:txBody>
          <a:bodyPr anchor="ctr">
            <a:normAutofit/>
          </a:bodyPr>
          <a:lstStyle/>
          <a:p>
            <a:r>
              <a:rPr lang="en-CA" sz="2000"/>
              <a:t>The one (or more) symptoms that </a:t>
            </a:r>
          </a:p>
          <a:p>
            <a:pPr marL="0" indent="0">
              <a:buNone/>
            </a:pPr>
            <a:r>
              <a:rPr lang="en-CA" sz="2000"/>
              <a:t>prompts the visit</a:t>
            </a:r>
          </a:p>
        </p:txBody>
      </p:sp>
      <p:sp>
        <p:nvSpPr>
          <p:cNvPr id="11" name="Rectangle 10">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799" cy="6858000"/>
          </a:xfrm>
          <a:prstGeom prst="rect">
            <a:avLst/>
          </a:prstGeom>
          <a:solidFill>
            <a:srgbClr val="FFFFFF"/>
          </a:solidFill>
          <a:ln>
            <a:noFill/>
          </a:ln>
          <a:effectLst>
            <a:outerShdw blurRad="177800" dist="215900" dir="8520000" sx="94000" sy="94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6096000" y="1522025"/>
            <a:ext cx="5334197" cy="3813950"/>
          </a:xfrm>
          <a:prstGeom prst="rect">
            <a:avLst/>
          </a:prstGeom>
        </p:spPr>
      </p:pic>
    </p:spTree>
    <p:extLst>
      <p:ext uri="{BB962C8B-B14F-4D97-AF65-F5344CB8AC3E}">
        <p14:creationId xmlns:p14="http://schemas.microsoft.com/office/powerpoint/2010/main" val="9882568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anchor="ctr">
            <a:normAutofit/>
          </a:bodyPr>
          <a:lstStyle/>
          <a:p>
            <a:r>
              <a:rPr lang="en-CA" sz="4000">
                <a:solidFill>
                  <a:srgbClr val="FFFFFF"/>
                </a:solidFill>
              </a:rPr>
              <a:t>History of Present Illness - Foreground</a:t>
            </a:r>
          </a:p>
        </p:txBody>
      </p:sp>
      <p:graphicFrame>
        <p:nvGraphicFramePr>
          <p:cNvPr id="5" name="Content Placeholder 2">
            <a:extLst>
              <a:ext uri="{FF2B5EF4-FFF2-40B4-BE49-F238E27FC236}">
                <a16:creationId xmlns:a16="http://schemas.microsoft.com/office/drawing/2014/main" id="{0E4BF216-DDA6-F6DF-CAB1-70F0D174F6BE}"/>
              </a:ext>
            </a:extLst>
          </p:cNvPr>
          <p:cNvGraphicFramePr>
            <a:graphicFrameLocks noGrp="1"/>
          </p:cNvGraphicFramePr>
          <p:nvPr>
            <p:ph idx="1"/>
            <p:extLst>
              <p:ext uri="{D42A27DB-BD31-4B8C-83A1-F6EECF244321}">
                <p14:modId xmlns:p14="http://schemas.microsoft.com/office/powerpoint/2010/main" val="1727759544"/>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79589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Core Dimensions</a:t>
            </a:r>
          </a:p>
        </p:txBody>
      </p:sp>
      <p:sp>
        <p:nvSpPr>
          <p:cNvPr id="3" name="Content Placeholder 2"/>
          <p:cNvSpPr>
            <a:spLocks noGrp="1"/>
          </p:cNvSpPr>
          <p:nvPr>
            <p:ph idx="1"/>
          </p:nvPr>
        </p:nvSpPr>
        <p:spPr/>
        <p:txBody>
          <a:bodyPr/>
          <a:lstStyle/>
          <a:p>
            <a:pPr marL="457200" indent="-457200">
              <a:buFont typeface="+mj-lt"/>
              <a:buAutoNum type="arabicPeriod"/>
            </a:pPr>
            <a:r>
              <a:rPr lang="en-CA" sz="2400" dirty="0"/>
              <a:t>Onset</a:t>
            </a:r>
          </a:p>
          <a:p>
            <a:pPr marL="457200" indent="-457200">
              <a:buFont typeface="+mj-lt"/>
              <a:buAutoNum type="arabicPeriod"/>
            </a:pPr>
            <a:r>
              <a:rPr lang="en-CA" sz="2400" dirty="0"/>
              <a:t>Location/Radiation</a:t>
            </a:r>
          </a:p>
          <a:p>
            <a:pPr marL="457200" indent="-457200">
              <a:buFont typeface="+mj-lt"/>
              <a:buAutoNum type="arabicPeriod"/>
            </a:pPr>
            <a:r>
              <a:rPr lang="en-CA" sz="2400" dirty="0"/>
              <a:t>Duration</a:t>
            </a:r>
          </a:p>
          <a:p>
            <a:pPr marL="457200" indent="-457200">
              <a:buFont typeface="+mj-lt"/>
              <a:buAutoNum type="arabicPeriod"/>
            </a:pPr>
            <a:r>
              <a:rPr lang="en-CA" sz="2400" dirty="0"/>
              <a:t>Quality (character)</a:t>
            </a:r>
          </a:p>
          <a:p>
            <a:pPr marL="457200" indent="-457200">
              <a:buFont typeface="+mj-lt"/>
              <a:buAutoNum type="arabicPeriod"/>
            </a:pPr>
            <a:r>
              <a:rPr lang="en-CA" sz="2400" dirty="0"/>
              <a:t>Aggravating/alleviating Factors</a:t>
            </a:r>
          </a:p>
          <a:p>
            <a:pPr marL="457200" indent="-457200">
              <a:buFont typeface="+mj-lt"/>
              <a:buAutoNum type="arabicPeriod"/>
            </a:pPr>
            <a:r>
              <a:rPr lang="en-CA" sz="2400" dirty="0"/>
              <a:t>Timing/setting</a:t>
            </a:r>
          </a:p>
          <a:p>
            <a:pPr marL="457200" indent="-457200">
              <a:buFont typeface="+mj-lt"/>
              <a:buAutoNum type="arabicPeriod"/>
            </a:pPr>
            <a:r>
              <a:rPr lang="en-CA" sz="2400" dirty="0"/>
              <a:t>Associated Symptoms </a:t>
            </a:r>
          </a:p>
          <a:p>
            <a:pPr marL="0" indent="0">
              <a:buNone/>
            </a:pPr>
            <a:r>
              <a:rPr lang="en-CA" sz="2400" b="1" dirty="0"/>
              <a:t>OLD CARTS</a:t>
            </a:r>
            <a:r>
              <a:rPr lang="en-CA" sz="2400" dirty="0"/>
              <a:t> </a:t>
            </a:r>
            <a:r>
              <a:rPr lang="en-CA" sz="2400" b="1" dirty="0"/>
              <a:t>or SOCRATES</a:t>
            </a:r>
          </a:p>
          <a:p>
            <a:pPr marL="0" indent="0">
              <a:buNone/>
            </a:pPr>
            <a:endParaRPr lang="en-CA" sz="1600" dirty="0"/>
          </a:p>
        </p:txBody>
      </p:sp>
    </p:spTree>
    <p:extLst>
      <p:ext uri="{BB962C8B-B14F-4D97-AF65-F5344CB8AC3E}">
        <p14:creationId xmlns:p14="http://schemas.microsoft.com/office/powerpoint/2010/main" val="15033097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0D23081-8683-DD55-4D7F-6DD12787BB60}"/>
              </a:ext>
            </a:extLst>
          </p:cNvPr>
          <p:cNvSpPr>
            <a:spLocks noGrp="1"/>
          </p:cNvSpPr>
          <p:nvPr>
            <p:ph type="title"/>
          </p:nvPr>
        </p:nvSpPr>
        <p:spPr>
          <a:xfrm>
            <a:off x="1371597" y="348865"/>
            <a:ext cx="10044023" cy="877729"/>
          </a:xfrm>
        </p:spPr>
        <p:txBody>
          <a:bodyPr anchor="ctr">
            <a:normAutofit/>
          </a:bodyPr>
          <a:lstStyle/>
          <a:p>
            <a:r>
              <a:rPr lang="en-CA" sz="4000">
                <a:solidFill>
                  <a:srgbClr val="FFFFFF"/>
                </a:solidFill>
              </a:rPr>
              <a:t>SOCRATES</a:t>
            </a:r>
          </a:p>
        </p:txBody>
      </p:sp>
      <p:graphicFrame>
        <p:nvGraphicFramePr>
          <p:cNvPr id="5" name="Content Placeholder 2">
            <a:extLst>
              <a:ext uri="{FF2B5EF4-FFF2-40B4-BE49-F238E27FC236}">
                <a16:creationId xmlns:a16="http://schemas.microsoft.com/office/drawing/2014/main" id="{8B8C3AED-A0BA-FD21-22DC-C14C5A28254F}"/>
              </a:ext>
            </a:extLst>
          </p:cNvPr>
          <p:cNvGraphicFramePr>
            <a:graphicFrameLocks noGrp="1"/>
          </p:cNvGraphicFramePr>
          <p:nvPr>
            <p:ph idx="1"/>
            <p:extLst>
              <p:ext uri="{D42A27DB-BD31-4B8C-83A1-F6EECF244321}">
                <p14:modId xmlns:p14="http://schemas.microsoft.com/office/powerpoint/2010/main" val="45653803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92769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History of Present Illness (cont’d)</a:t>
            </a:r>
          </a:p>
        </p:txBody>
      </p:sp>
      <p:sp>
        <p:nvSpPr>
          <p:cNvPr id="3" name="Content Placeholder 2"/>
          <p:cNvSpPr>
            <a:spLocks noGrp="1"/>
          </p:cNvSpPr>
          <p:nvPr>
            <p:ph idx="1"/>
          </p:nvPr>
        </p:nvSpPr>
        <p:spPr/>
        <p:txBody>
          <a:bodyPr/>
          <a:lstStyle/>
          <a:p>
            <a:r>
              <a:rPr lang="en-CA" sz="2400" dirty="0"/>
              <a:t>A record of the relevant systems review </a:t>
            </a:r>
          </a:p>
          <a:p>
            <a:r>
              <a:rPr lang="en-CA" sz="2400" dirty="0"/>
              <a:t>A notation of current therapy and response</a:t>
            </a:r>
          </a:p>
          <a:p>
            <a:r>
              <a:rPr lang="en-CA" sz="2400" dirty="0"/>
              <a:t>Details of previous episodes</a:t>
            </a:r>
          </a:p>
          <a:p>
            <a:r>
              <a:rPr lang="en-CA" sz="2400" dirty="0"/>
              <a:t>Extent of functional disability as a consequence of the illness</a:t>
            </a:r>
          </a:p>
          <a:p>
            <a:r>
              <a:rPr lang="en-CA" sz="2400" dirty="0"/>
              <a:t>Assess the reason behind a patient’s visit and the specific aspect of the complaint they would like to address</a:t>
            </a:r>
          </a:p>
          <a:p>
            <a:endParaRPr lang="en-CA" sz="2400" b="1" dirty="0"/>
          </a:p>
          <a:p>
            <a:r>
              <a:rPr lang="en-CA" sz="2400" b="1" dirty="0"/>
              <a:t>A story: has a beginning, middle, and an end</a:t>
            </a:r>
          </a:p>
          <a:p>
            <a:pPr lvl="1"/>
            <a:r>
              <a:rPr lang="en-CA" sz="2000" b="1" dirty="0"/>
              <a:t>“Baseline” statement(s) </a:t>
            </a:r>
          </a:p>
          <a:p>
            <a:pPr lvl="1"/>
            <a:r>
              <a:rPr lang="en-CA" sz="2000" b="1" dirty="0"/>
              <a:t>“Then,” statements</a:t>
            </a:r>
          </a:p>
          <a:p>
            <a:pPr marL="0" indent="0">
              <a:buNone/>
            </a:pPr>
            <a:endParaRPr lang="en-CA" sz="2400" dirty="0"/>
          </a:p>
          <a:p>
            <a:pPr marL="0" indent="0">
              <a:buNone/>
            </a:pPr>
            <a:endParaRPr lang="en-CA" sz="2400" dirty="0"/>
          </a:p>
        </p:txBody>
      </p:sp>
    </p:spTree>
    <p:extLst>
      <p:ext uri="{BB962C8B-B14F-4D97-AF65-F5344CB8AC3E}">
        <p14:creationId xmlns:p14="http://schemas.microsoft.com/office/powerpoint/2010/main" val="19404773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DDA88CE2-202D-45C5-BD64-E071DEC265AD}"/>
              </a:ext>
            </a:extLst>
          </p:cNvPr>
          <p:cNvSpPr>
            <a:spLocks noGrp="1"/>
          </p:cNvSpPr>
          <p:nvPr>
            <p:ph type="title"/>
          </p:nvPr>
        </p:nvSpPr>
        <p:spPr>
          <a:xfrm>
            <a:off x="1371597" y="348865"/>
            <a:ext cx="10044023" cy="877729"/>
          </a:xfrm>
        </p:spPr>
        <p:txBody>
          <a:bodyPr anchor="ctr">
            <a:normAutofit/>
          </a:bodyPr>
          <a:lstStyle/>
          <a:p>
            <a:r>
              <a:rPr lang="en-CA" sz="4000">
                <a:solidFill>
                  <a:srgbClr val="FFFFFF"/>
                </a:solidFill>
              </a:rPr>
              <a:t>History of Present Illness (cont’d)</a:t>
            </a:r>
          </a:p>
        </p:txBody>
      </p:sp>
      <p:graphicFrame>
        <p:nvGraphicFramePr>
          <p:cNvPr id="6" name="Content Placeholder 2">
            <a:extLst>
              <a:ext uri="{FF2B5EF4-FFF2-40B4-BE49-F238E27FC236}">
                <a16:creationId xmlns:a16="http://schemas.microsoft.com/office/drawing/2014/main" id="{A51DE288-AA47-30EC-2BB4-CD443467B2EF}"/>
              </a:ext>
            </a:extLst>
          </p:cNvPr>
          <p:cNvGraphicFramePr>
            <a:graphicFrameLocks noGrp="1"/>
          </p:cNvGraphicFramePr>
          <p:nvPr>
            <p:ph idx="1"/>
            <p:extLst>
              <p:ext uri="{D42A27DB-BD31-4B8C-83A1-F6EECF244321}">
                <p14:modId xmlns:p14="http://schemas.microsoft.com/office/powerpoint/2010/main" val="150709120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25912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anchor="ctr">
            <a:normAutofit/>
          </a:bodyPr>
          <a:lstStyle/>
          <a:p>
            <a:r>
              <a:rPr lang="en-CA" sz="4000">
                <a:solidFill>
                  <a:srgbClr val="FFFFFF"/>
                </a:solidFill>
              </a:rPr>
              <a:t>Medication History </a:t>
            </a:r>
          </a:p>
        </p:txBody>
      </p:sp>
      <p:graphicFrame>
        <p:nvGraphicFramePr>
          <p:cNvPr id="5" name="Content Placeholder 2">
            <a:extLst>
              <a:ext uri="{FF2B5EF4-FFF2-40B4-BE49-F238E27FC236}">
                <a16:creationId xmlns:a16="http://schemas.microsoft.com/office/drawing/2014/main" id="{E79D2B6A-9102-DDB0-327C-676F2D4628DD}"/>
              </a:ext>
            </a:extLst>
          </p:cNvPr>
          <p:cNvGraphicFramePr>
            <a:graphicFrameLocks noGrp="1"/>
          </p:cNvGraphicFramePr>
          <p:nvPr>
            <p:ph idx="1"/>
            <p:extLst>
              <p:ext uri="{D42A27DB-BD31-4B8C-83A1-F6EECF244321}">
                <p14:modId xmlns:p14="http://schemas.microsoft.com/office/powerpoint/2010/main" val="146143922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38288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640823"/>
            <a:ext cx="3418659" cy="5583148"/>
          </a:xfrm>
        </p:spPr>
        <p:txBody>
          <a:bodyPr anchor="ctr">
            <a:normAutofit/>
          </a:bodyPr>
          <a:lstStyle/>
          <a:p>
            <a:br>
              <a:rPr lang="en-CA" sz="5400"/>
            </a:br>
            <a:r>
              <a:rPr lang="en-CA" sz="5400"/>
              <a:t>Past Medical History</a:t>
            </a:r>
            <a:br>
              <a:rPr lang="en-CA" sz="5400"/>
            </a:br>
            <a:endParaRPr lang="en-CA" sz="5400"/>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3EC7171-C6CE-F7B2-039C-A44795673B0B}"/>
              </a:ext>
            </a:extLst>
          </p:cNvPr>
          <p:cNvGraphicFramePr>
            <a:graphicFrameLocks noGrp="1"/>
          </p:cNvGraphicFramePr>
          <p:nvPr>
            <p:ph idx="1"/>
            <p:extLst>
              <p:ext uri="{D42A27DB-BD31-4B8C-83A1-F6EECF244321}">
                <p14:modId xmlns:p14="http://schemas.microsoft.com/office/powerpoint/2010/main" val="55583305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67982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n-CA" sz="5400"/>
              <a:t>Social history</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872899"/>
            <a:ext cx="4243589" cy="3320668"/>
          </a:xfrm>
        </p:spPr>
        <p:txBody>
          <a:bodyPr>
            <a:normAutofit/>
          </a:bodyPr>
          <a:lstStyle/>
          <a:p>
            <a:r>
              <a:rPr lang="en-CA" sz="1700"/>
              <a:t>Education</a:t>
            </a:r>
          </a:p>
          <a:p>
            <a:r>
              <a:rPr lang="en-CA" sz="1700"/>
              <a:t>Occupation (recent and past)</a:t>
            </a:r>
          </a:p>
          <a:p>
            <a:r>
              <a:rPr lang="en-CA" sz="1700"/>
              <a:t>Relationships / support systems</a:t>
            </a:r>
          </a:p>
          <a:p>
            <a:r>
              <a:rPr lang="en-CA" sz="1700"/>
              <a:t>Religious affiliations / spiritual beliefs</a:t>
            </a:r>
          </a:p>
          <a:p>
            <a:r>
              <a:rPr lang="en-CA" sz="1700"/>
              <a:t>Hobbies</a:t>
            </a:r>
          </a:p>
          <a:p>
            <a:r>
              <a:rPr lang="en-CA" sz="1700"/>
              <a:t>Exercise</a:t>
            </a:r>
          </a:p>
          <a:p>
            <a:r>
              <a:rPr lang="en-CA" sz="1700"/>
              <a:t>Diet</a:t>
            </a:r>
          </a:p>
          <a:p>
            <a:r>
              <a:rPr lang="en-CA" sz="1700"/>
              <a:t>Supplements</a:t>
            </a:r>
          </a:p>
          <a:p>
            <a:r>
              <a:rPr lang="en-CA" sz="1700"/>
              <a:t>Alternative therapies </a:t>
            </a:r>
          </a:p>
        </p:txBody>
      </p:sp>
      <p:pic>
        <p:nvPicPr>
          <p:cNvPr id="5" name="Picture 4" descr="A close up image of chess pawns">
            <a:extLst>
              <a:ext uri="{FF2B5EF4-FFF2-40B4-BE49-F238E27FC236}">
                <a16:creationId xmlns:a16="http://schemas.microsoft.com/office/drawing/2014/main" id="{0189E467-D5D1-7234-AF37-B035EF824E8F}"/>
              </a:ext>
            </a:extLst>
          </p:cNvPr>
          <p:cNvPicPr>
            <a:picLocks noChangeAspect="1"/>
          </p:cNvPicPr>
          <p:nvPr/>
        </p:nvPicPr>
        <p:blipFill>
          <a:blip r:embed="rId2"/>
          <a:srcRect l="26665" r="73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600767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Social history</a:t>
            </a:r>
          </a:p>
        </p:txBody>
      </p:sp>
      <p:sp>
        <p:nvSpPr>
          <p:cNvPr id="3" name="Content Placeholder 2"/>
          <p:cNvSpPr>
            <a:spLocks noGrp="1"/>
          </p:cNvSpPr>
          <p:nvPr>
            <p:ph idx="1"/>
          </p:nvPr>
        </p:nvSpPr>
        <p:spPr/>
        <p:txBody>
          <a:bodyPr/>
          <a:lstStyle/>
          <a:p>
            <a:pPr marL="0" indent="0">
              <a:buNone/>
            </a:pPr>
            <a:r>
              <a:rPr lang="en-CA" sz="2400" dirty="0"/>
              <a:t>Inquire regarding the use of:</a:t>
            </a:r>
          </a:p>
          <a:p>
            <a:r>
              <a:rPr lang="en-CA" sz="2400" dirty="0"/>
              <a:t>Caffeine</a:t>
            </a:r>
          </a:p>
          <a:p>
            <a:r>
              <a:rPr lang="en-CA" sz="2400" dirty="0"/>
              <a:t>Tobacco</a:t>
            </a:r>
          </a:p>
          <a:p>
            <a:r>
              <a:rPr lang="en-CA" sz="2400" dirty="0"/>
              <a:t>Alcohol</a:t>
            </a:r>
          </a:p>
          <a:p>
            <a:r>
              <a:rPr lang="en-CA" sz="2400" dirty="0"/>
              <a:t>Cannabis</a:t>
            </a:r>
          </a:p>
          <a:p>
            <a:r>
              <a:rPr lang="en-CA" sz="2400" dirty="0"/>
              <a:t>Recreational drugs (prescription &amp; non-prescription drugs)</a:t>
            </a:r>
          </a:p>
          <a:p>
            <a:r>
              <a:rPr lang="en-CA" sz="2400" dirty="0"/>
              <a:t>Over-the-counter medications</a:t>
            </a:r>
          </a:p>
        </p:txBody>
      </p:sp>
    </p:spTree>
    <p:extLst>
      <p:ext uri="{BB962C8B-B14F-4D97-AF65-F5344CB8AC3E}">
        <p14:creationId xmlns:p14="http://schemas.microsoft.com/office/powerpoint/2010/main" val="539162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78D8B53E-0024-F31C-FDF4-8EBD225C6321}"/>
              </a:ext>
            </a:extLst>
          </p:cNvPr>
          <p:cNvSpPr>
            <a:spLocks noGrp="1"/>
          </p:cNvSpPr>
          <p:nvPr>
            <p:ph type="title"/>
          </p:nvPr>
        </p:nvSpPr>
        <p:spPr>
          <a:xfrm>
            <a:off x="479394" y="1070800"/>
            <a:ext cx="3939688" cy="5583126"/>
          </a:xfrm>
        </p:spPr>
        <p:txBody>
          <a:bodyPr>
            <a:normAutofit/>
          </a:bodyPr>
          <a:lstStyle/>
          <a:p>
            <a:pPr algn="r"/>
            <a:r>
              <a:rPr lang="en-CA" sz="8000"/>
              <a:t>Clinical Skills Course reps</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C8D040AE-6F10-89EF-06F0-0F9FB4750263}"/>
              </a:ext>
            </a:extLst>
          </p:cNvPr>
          <p:cNvGraphicFramePr>
            <a:graphicFrameLocks noGrp="1"/>
          </p:cNvGraphicFramePr>
          <p:nvPr>
            <p:ph idx="1"/>
            <p:extLst>
              <p:ext uri="{D42A27DB-BD31-4B8C-83A1-F6EECF244321}">
                <p14:modId xmlns:p14="http://schemas.microsoft.com/office/powerpoint/2010/main" val="2182199019"/>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57257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548640"/>
            <a:ext cx="3600860" cy="5431536"/>
          </a:xfrm>
        </p:spPr>
        <p:txBody>
          <a:bodyPr>
            <a:normAutofit/>
          </a:bodyPr>
          <a:lstStyle/>
          <a:p>
            <a:r>
              <a:rPr lang="en-CA" sz="5400"/>
              <a:t>Family History</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26418" y="552091"/>
            <a:ext cx="6224335" cy="5431536"/>
          </a:xfrm>
        </p:spPr>
        <p:txBody>
          <a:bodyPr anchor="ctr">
            <a:normAutofit/>
          </a:bodyPr>
          <a:lstStyle/>
          <a:p>
            <a:endParaRPr lang="en-CA" sz="2200" dirty="0"/>
          </a:p>
          <a:p>
            <a:r>
              <a:rPr lang="en-CA" sz="2200" dirty="0"/>
              <a:t>The ages, state of health or cause of death of parents, siblings, partner, children</a:t>
            </a:r>
          </a:p>
          <a:p>
            <a:endParaRPr lang="en-CA" sz="2200" dirty="0"/>
          </a:p>
          <a:p>
            <a:r>
              <a:rPr lang="en-CA" sz="2200" dirty="0"/>
              <a:t>Documentation of hereditary diseases or illnesses that occur in the family </a:t>
            </a:r>
          </a:p>
          <a:p>
            <a:endParaRPr lang="en-CA" sz="2200" dirty="0"/>
          </a:p>
          <a:p>
            <a:r>
              <a:rPr lang="en-CA" sz="2200" dirty="0"/>
              <a:t>Ask tactfully about diseases like epilepsy, cancer, or mental illness</a:t>
            </a:r>
          </a:p>
        </p:txBody>
      </p:sp>
    </p:spTree>
    <p:extLst>
      <p:ext uri="{BB962C8B-B14F-4D97-AF65-F5344CB8AC3E}">
        <p14:creationId xmlns:p14="http://schemas.microsoft.com/office/powerpoint/2010/main" val="2735025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CA" sz="5400"/>
              <a:t>Review of Systems</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153028C-EAE2-85D0-36C6-AC9FFA7F7497}"/>
              </a:ext>
            </a:extLst>
          </p:cNvPr>
          <p:cNvGraphicFramePr>
            <a:graphicFrameLocks noGrp="1"/>
          </p:cNvGraphicFramePr>
          <p:nvPr>
            <p:ph idx="1"/>
            <p:extLst>
              <p:ext uri="{D42A27DB-BD31-4B8C-83A1-F6EECF244321}">
                <p14:modId xmlns:p14="http://schemas.microsoft.com/office/powerpoint/2010/main" val="894058636"/>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46073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1803" y="350196"/>
            <a:ext cx="4646904" cy="1624520"/>
          </a:xfrm>
        </p:spPr>
        <p:txBody>
          <a:bodyPr anchor="ctr">
            <a:normAutofit/>
          </a:bodyPr>
          <a:lstStyle/>
          <a:p>
            <a:r>
              <a:rPr lang="en-CA" sz="4000"/>
              <a:t>Components of the History (Summary)</a:t>
            </a:r>
          </a:p>
        </p:txBody>
      </p:sp>
      <p:sp>
        <p:nvSpPr>
          <p:cNvPr id="3" name="Content Placeholder 2"/>
          <p:cNvSpPr>
            <a:spLocks noGrp="1"/>
          </p:cNvSpPr>
          <p:nvPr>
            <p:ph idx="1"/>
          </p:nvPr>
        </p:nvSpPr>
        <p:spPr>
          <a:xfrm>
            <a:off x="761802" y="2743200"/>
            <a:ext cx="4646905" cy="3613149"/>
          </a:xfrm>
        </p:spPr>
        <p:txBody>
          <a:bodyPr anchor="ctr">
            <a:normAutofit/>
          </a:bodyPr>
          <a:lstStyle/>
          <a:p>
            <a:r>
              <a:rPr lang="en-CA" sz="1700"/>
              <a:t>Patient Profile and Introductory Information</a:t>
            </a:r>
          </a:p>
          <a:p>
            <a:r>
              <a:rPr lang="en-CA" sz="1700"/>
              <a:t>Chief Complaint</a:t>
            </a:r>
          </a:p>
          <a:p>
            <a:r>
              <a:rPr lang="en-CA" sz="1700"/>
              <a:t>History of Present Illness (</a:t>
            </a:r>
            <a:r>
              <a:rPr lang="en-CA" sz="1700" b="1"/>
              <a:t>FIFE</a:t>
            </a:r>
            <a:r>
              <a:rPr lang="en-CA" sz="1700"/>
              <a:t>)</a:t>
            </a:r>
          </a:p>
          <a:p>
            <a:pPr marL="0" indent="0">
              <a:buNone/>
            </a:pPr>
            <a:r>
              <a:rPr lang="en-CA" sz="1700"/>
              <a:t>     a. Medication History</a:t>
            </a:r>
          </a:p>
          <a:p>
            <a:pPr marL="0" indent="0">
              <a:buNone/>
            </a:pPr>
            <a:r>
              <a:rPr lang="en-CA" sz="1700"/>
              <a:t>     b. Social History/Lifestyle</a:t>
            </a:r>
          </a:p>
          <a:p>
            <a:r>
              <a:rPr lang="en-CA" sz="1700"/>
              <a:t>Past Medical History</a:t>
            </a:r>
          </a:p>
          <a:p>
            <a:r>
              <a:rPr lang="en-CA" sz="1700"/>
              <a:t>Family History</a:t>
            </a:r>
          </a:p>
          <a:p>
            <a:r>
              <a:rPr lang="en-CA" sz="1700"/>
              <a:t>Personal and Social History</a:t>
            </a:r>
          </a:p>
          <a:p>
            <a:r>
              <a:rPr lang="en-CA" sz="1700"/>
              <a:t>Review of Systems</a:t>
            </a:r>
          </a:p>
          <a:p>
            <a:pPr marL="457200" indent="-457200">
              <a:buFont typeface="+mj-lt"/>
              <a:buAutoNum type="arabicPeriod"/>
            </a:pPr>
            <a:endParaRPr lang="en-CA" sz="1700"/>
          </a:p>
        </p:txBody>
      </p:sp>
      <p:pic>
        <p:nvPicPr>
          <p:cNvPr id="5" name="Picture 4" descr="Analysing medical x-ray results">
            <a:extLst>
              <a:ext uri="{FF2B5EF4-FFF2-40B4-BE49-F238E27FC236}">
                <a16:creationId xmlns:a16="http://schemas.microsoft.com/office/drawing/2014/main" id="{77EC45BA-6E07-B3DE-884C-E6F04A2CE324}"/>
              </a:ext>
            </a:extLst>
          </p:cNvPr>
          <p:cNvPicPr>
            <a:picLocks noChangeAspect="1"/>
          </p:cNvPicPr>
          <p:nvPr/>
        </p:nvPicPr>
        <p:blipFill>
          <a:blip r:embed="rId2"/>
          <a:srcRect l="32560" r="8039" b="-2"/>
          <a:stretch/>
        </p:blipFill>
        <p:spPr>
          <a:xfrm>
            <a:off x="6096000" y="1"/>
            <a:ext cx="6102825" cy="6858000"/>
          </a:xfrm>
          <a:prstGeom prst="rect">
            <a:avLst/>
          </a:prstGeom>
        </p:spPr>
      </p:pic>
    </p:spTree>
    <p:extLst>
      <p:ext uri="{BB962C8B-B14F-4D97-AF65-F5344CB8AC3E}">
        <p14:creationId xmlns:p14="http://schemas.microsoft.com/office/powerpoint/2010/main" val="1387427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8E1BD9C-7C6E-5691-C704-D13FD9C551FD}"/>
              </a:ext>
            </a:extLst>
          </p:cNvPr>
          <p:cNvSpPr>
            <a:spLocks noGrp="1"/>
          </p:cNvSpPr>
          <p:nvPr>
            <p:ph type="title"/>
          </p:nvPr>
        </p:nvSpPr>
        <p:spPr>
          <a:xfrm>
            <a:off x="838200" y="365125"/>
            <a:ext cx="10515600" cy="1325563"/>
          </a:xfrm>
        </p:spPr>
        <p:txBody>
          <a:bodyPr/>
          <a:lstStyle/>
          <a:p>
            <a:r>
              <a:rPr lang="en-US" dirty="0"/>
              <a:t>History Taking</a:t>
            </a:r>
          </a:p>
        </p:txBody>
      </p:sp>
      <p:pic>
        <p:nvPicPr>
          <p:cNvPr id="2" name="Online Media 1" descr="Clinical History Example - Using the Four Frames Approach">
            <a:hlinkClick r:id="" action="ppaction://media"/>
            <a:extLst>
              <a:ext uri="{FF2B5EF4-FFF2-40B4-BE49-F238E27FC236}">
                <a16:creationId xmlns:a16="http://schemas.microsoft.com/office/drawing/2014/main" id="{6C907596-6E3C-FCF5-999A-0B5F4B56F221}"/>
              </a:ext>
            </a:extLst>
          </p:cNvPr>
          <p:cNvPicPr>
            <a:picLocks noRot="1" noChangeAspect="1"/>
          </p:cNvPicPr>
          <p:nvPr>
            <a:videoFile r:link="rId1"/>
          </p:nvPr>
        </p:nvPicPr>
        <p:blipFill>
          <a:blip r:embed="rId3"/>
          <a:stretch>
            <a:fillRect/>
          </a:stretch>
        </p:blipFill>
        <p:spPr>
          <a:xfrm>
            <a:off x="2348718" y="1762334"/>
            <a:ext cx="7494564" cy="4234429"/>
          </a:xfrm>
          <a:prstGeom prst="rect">
            <a:avLst/>
          </a:prstGeom>
          <a:noFill/>
        </p:spPr>
      </p:pic>
      <p:sp>
        <p:nvSpPr>
          <p:cNvPr id="4" name="TextBox 3">
            <a:extLst>
              <a:ext uri="{FF2B5EF4-FFF2-40B4-BE49-F238E27FC236}">
                <a16:creationId xmlns:a16="http://schemas.microsoft.com/office/drawing/2014/main" id="{2B3BEC58-4B0D-B4FC-29F3-AC9CAAD9E029}"/>
              </a:ext>
            </a:extLst>
          </p:cNvPr>
          <p:cNvSpPr txBox="1"/>
          <p:nvPr/>
        </p:nvSpPr>
        <p:spPr>
          <a:xfrm>
            <a:off x="3048000" y="3247647"/>
            <a:ext cx="6096000" cy="369332"/>
          </a:xfrm>
          <a:prstGeom prst="rect">
            <a:avLst/>
          </a:prstGeom>
          <a:noFill/>
        </p:spPr>
        <p:txBody>
          <a:bodyPr wrap="square">
            <a:spAutoFit/>
          </a:bodyPr>
          <a:lstStyle/>
          <a:p>
            <a:r>
              <a:rPr lang="en-CA" b="0" i="0" dirty="0">
                <a:solidFill>
                  <a:srgbClr val="000000"/>
                </a:solidFill>
                <a:effectLst/>
                <a:latin typeface="Times New Roman" panose="02020603050405020304" pitchFamily="18" charset="0"/>
              </a:rPr>
              <a:t> </a:t>
            </a:r>
            <a:endParaRPr lang="en-CA" dirty="0"/>
          </a:p>
        </p:txBody>
      </p:sp>
      <p:sp>
        <p:nvSpPr>
          <p:cNvPr id="6" name="TextBox 5">
            <a:extLst>
              <a:ext uri="{FF2B5EF4-FFF2-40B4-BE49-F238E27FC236}">
                <a16:creationId xmlns:a16="http://schemas.microsoft.com/office/drawing/2014/main" id="{64FBFD7B-E937-64F8-6321-B8F666DD680B}"/>
              </a:ext>
            </a:extLst>
          </p:cNvPr>
          <p:cNvSpPr txBox="1"/>
          <p:nvPr/>
        </p:nvSpPr>
        <p:spPr>
          <a:xfrm>
            <a:off x="2348718" y="6308209"/>
            <a:ext cx="6096000" cy="369332"/>
          </a:xfrm>
          <a:prstGeom prst="rect">
            <a:avLst/>
          </a:prstGeom>
          <a:noFill/>
        </p:spPr>
        <p:txBody>
          <a:bodyPr wrap="square">
            <a:spAutoFit/>
          </a:bodyPr>
          <a:lstStyle/>
          <a:p>
            <a:r>
              <a:rPr lang="en-CA" dirty="0"/>
              <a:t>https://youtu.be/vlfdybUCzFw</a:t>
            </a:r>
          </a:p>
        </p:txBody>
      </p:sp>
    </p:spTree>
    <p:extLst>
      <p:ext uri="{BB962C8B-B14F-4D97-AF65-F5344CB8AC3E}">
        <p14:creationId xmlns:p14="http://schemas.microsoft.com/office/powerpoint/2010/main" val="427152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Physical Examination</a:t>
            </a:r>
          </a:p>
        </p:txBody>
      </p:sp>
      <p:sp>
        <p:nvSpPr>
          <p:cNvPr id="3" name="Content Placeholder 2"/>
          <p:cNvSpPr>
            <a:spLocks noGrp="1"/>
          </p:cNvSpPr>
          <p:nvPr>
            <p:ph idx="1"/>
          </p:nvPr>
        </p:nvSpPr>
        <p:spPr/>
        <p:txBody>
          <a:bodyPr/>
          <a:lstStyle/>
          <a:p>
            <a:pPr marL="0" indent="0">
              <a:buNone/>
            </a:pPr>
            <a:r>
              <a:rPr lang="en-CA" sz="2400" dirty="0"/>
              <a:t>Usually occurs after the history is complete and is either:</a:t>
            </a:r>
          </a:p>
          <a:p>
            <a:pPr marL="0" indent="0">
              <a:buNone/>
            </a:pPr>
            <a:endParaRPr lang="en-CA" sz="2400" dirty="0"/>
          </a:p>
          <a:p>
            <a:pPr marL="457200" indent="-457200">
              <a:buAutoNum type="arabicPeriod"/>
            </a:pPr>
            <a:r>
              <a:rPr lang="en-CA" sz="2400" dirty="0"/>
              <a:t>Focused – to the system(s) involved</a:t>
            </a:r>
          </a:p>
          <a:p>
            <a:pPr marL="457200" indent="-457200">
              <a:buAutoNum type="arabicPeriod"/>
            </a:pPr>
            <a:r>
              <a:rPr lang="en-CA" sz="2400" dirty="0"/>
              <a:t>“Complete” or clerking physical –performed when a patient is admitted to hospital</a:t>
            </a:r>
          </a:p>
          <a:p>
            <a:pPr marL="457200" indent="-457200">
              <a:buAutoNum type="arabicPeriod"/>
            </a:pPr>
            <a:endParaRPr lang="en-CA" sz="2400" dirty="0"/>
          </a:p>
          <a:p>
            <a:pPr marL="0" indent="0">
              <a:buNone/>
            </a:pPr>
            <a:endParaRPr lang="en-CA" sz="2400" dirty="0"/>
          </a:p>
          <a:p>
            <a:pPr marL="0" indent="0">
              <a:buNone/>
            </a:pPr>
            <a:endParaRPr lang="en-CA" sz="2400" dirty="0"/>
          </a:p>
        </p:txBody>
      </p:sp>
    </p:spTree>
    <p:extLst>
      <p:ext uri="{BB962C8B-B14F-4D97-AF65-F5344CB8AC3E}">
        <p14:creationId xmlns:p14="http://schemas.microsoft.com/office/powerpoint/2010/main" val="8953564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Physical Assessment</a:t>
            </a:r>
          </a:p>
        </p:txBody>
      </p:sp>
      <p:sp>
        <p:nvSpPr>
          <p:cNvPr id="3" name="Content Placeholder 2"/>
          <p:cNvSpPr>
            <a:spLocks noGrp="1"/>
          </p:cNvSpPr>
          <p:nvPr>
            <p:ph idx="1"/>
          </p:nvPr>
        </p:nvSpPr>
        <p:spPr/>
        <p:txBody>
          <a:bodyPr/>
          <a:lstStyle/>
          <a:p>
            <a:r>
              <a:rPr lang="en-CA" sz="2400" dirty="0"/>
              <a:t>Based on </a:t>
            </a:r>
            <a:r>
              <a:rPr lang="en-CA" sz="2400" i="1" dirty="0">
                <a:solidFill>
                  <a:srgbClr val="FF0000"/>
                </a:solidFill>
              </a:rPr>
              <a:t>knowledge of anatomy and basic sciences, observation skills and practice</a:t>
            </a:r>
          </a:p>
          <a:p>
            <a:r>
              <a:rPr lang="en-CA" sz="2400" dirty="0"/>
              <a:t>Use the information </a:t>
            </a:r>
            <a:r>
              <a:rPr lang="en-CA" sz="2400" i="1" dirty="0">
                <a:solidFill>
                  <a:srgbClr val="FF0000"/>
                </a:solidFill>
              </a:rPr>
              <a:t>gathered from the history </a:t>
            </a:r>
            <a:r>
              <a:rPr lang="en-CA" sz="2400" dirty="0"/>
              <a:t>to guide the physical examination that will allow the formation of a differential diagnosis  </a:t>
            </a:r>
          </a:p>
          <a:p>
            <a:r>
              <a:rPr lang="en-CA" sz="2400" dirty="0"/>
              <a:t>The differential diagnosis will then guide the plan for investigations (if required), treatment, and follow-up   </a:t>
            </a:r>
          </a:p>
        </p:txBody>
      </p:sp>
    </p:spTree>
    <p:extLst>
      <p:ext uri="{BB962C8B-B14F-4D97-AF65-F5344CB8AC3E}">
        <p14:creationId xmlns:p14="http://schemas.microsoft.com/office/powerpoint/2010/main" val="7670287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Physical Examination</a:t>
            </a:r>
          </a:p>
        </p:txBody>
      </p:sp>
      <p:sp>
        <p:nvSpPr>
          <p:cNvPr id="3" name="Content Placeholder 2"/>
          <p:cNvSpPr>
            <a:spLocks noGrp="1"/>
          </p:cNvSpPr>
          <p:nvPr>
            <p:ph idx="1"/>
          </p:nvPr>
        </p:nvSpPr>
        <p:spPr/>
        <p:txBody>
          <a:bodyPr>
            <a:normAutofit/>
          </a:bodyPr>
          <a:lstStyle/>
          <a:p>
            <a:pPr marL="0" indent="0">
              <a:buNone/>
            </a:pPr>
            <a:r>
              <a:rPr lang="en-CA" dirty="0"/>
              <a:t>Skills Labs</a:t>
            </a:r>
          </a:p>
          <a:p>
            <a:r>
              <a:rPr lang="en-CA" sz="2400" dirty="0"/>
              <a:t>Respiratory</a:t>
            </a:r>
          </a:p>
          <a:p>
            <a:r>
              <a:rPr lang="en-CA" sz="2400" dirty="0"/>
              <a:t>Head and Neck</a:t>
            </a:r>
          </a:p>
          <a:p>
            <a:r>
              <a:rPr lang="en-CA" sz="2400" dirty="0"/>
              <a:t>Cardiovascular</a:t>
            </a:r>
          </a:p>
          <a:p>
            <a:r>
              <a:rPr lang="en-CA" sz="2400" dirty="0"/>
              <a:t>Nervous system</a:t>
            </a:r>
          </a:p>
          <a:p>
            <a:r>
              <a:rPr lang="en-CA" sz="2400" dirty="0"/>
              <a:t>Abdominal examination</a:t>
            </a:r>
          </a:p>
          <a:p>
            <a:r>
              <a:rPr lang="en-CA" sz="2400" dirty="0"/>
              <a:t>Musculoskeletal examination</a:t>
            </a:r>
          </a:p>
          <a:p>
            <a:pPr marL="0" indent="0">
              <a:buNone/>
            </a:pPr>
            <a:r>
              <a:rPr lang="en-CA" sz="2400" dirty="0"/>
              <a:t>                                            </a:t>
            </a:r>
          </a:p>
        </p:txBody>
      </p:sp>
    </p:spTree>
    <p:extLst>
      <p:ext uri="{BB962C8B-B14F-4D97-AF65-F5344CB8AC3E}">
        <p14:creationId xmlns:p14="http://schemas.microsoft.com/office/powerpoint/2010/main" val="5821484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Physical Examination Skills Labs</a:t>
            </a:r>
          </a:p>
        </p:txBody>
      </p:sp>
      <p:sp>
        <p:nvSpPr>
          <p:cNvPr id="3" name="Content Placeholder 2"/>
          <p:cNvSpPr>
            <a:spLocks noGrp="1"/>
          </p:cNvSpPr>
          <p:nvPr>
            <p:ph idx="1"/>
          </p:nvPr>
        </p:nvSpPr>
        <p:spPr/>
        <p:txBody>
          <a:bodyPr/>
          <a:lstStyle/>
          <a:p>
            <a:pPr marL="0" indent="0">
              <a:buNone/>
            </a:pPr>
            <a:r>
              <a:rPr lang="en-CA" b="1" dirty="0"/>
              <a:t>Student volunteers – this is voluntary/ you can opt out if you want. </a:t>
            </a:r>
          </a:p>
          <a:p>
            <a:r>
              <a:rPr lang="en-CA" sz="2400" dirty="0"/>
              <a:t>Dress appropriately - ENTRADA</a:t>
            </a:r>
          </a:p>
          <a:p>
            <a:r>
              <a:rPr lang="en-CA" sz="2400" dirty="0"/>
              <a:t>Respect your classmates</a:t>
            </a:r>
          </a:p>
          <a:p>
            <a:r>
              <a:rPr lang="en-CA" sz="2400" dirty="0"/>
              <a:t>Observation*</a:t>
            </a:r>
          </a:p>
          <a:p>
            <a:r>
              <a:rPr lang="en-CA" sz="2400" dirty="0"/>
              <a:t>Draping –handout, video, reviewed with physical examination labs</a:t>
            </a:r>
          </a:p>
          <a:p>
            <a:r>
              <a:rPr lang="en-CA" sz="2400" dirty="0"/>
              <a:t>Preparation – review reading and videos</a:t>
            </a:r>
          </a:p>
          <a:p>
            <a:r>
              <a:rPr lang="en-CA" sz="2400" dirty="0"/>
              <a:t>Practice</a:t>
            </a:r>
            <a:r>
              <a:rPr lang="en-CA" sz="2400" b="1" dirty="0"/>
              <a:t> </a:t>
            </a:r>
          </a:p>
        </p:txBody>
      </p:sp>
    </p:spTree>
    <p:extLst>
      <p:ext uri="{BB962C8B-B14F-4D97-AF65-F5344CB8AC3E}">
        <p14:creationId xmlns:p14="http://schemas.microsoft.com/office/powerpoint/2010/main" val="9051141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Physical Examination Skills Labs</a:t>
            </a:r>
          </a:p>
        </p:txBody>
      </p:sp>
      <p:sp>
        <p:nvSpPr>
          <p:cNvPr id="3" name="Content Placeholder 2"/>
          <p:cNvSpPr>
            <a:spLocks noGrp="1"/>
          </p:cNvSpPr>
          <p:nvPr>
            <p:ph idx="1"/>
          </p:nvPr>
        </p:nvSpPr>
        <p:spPr/>
        <p:txBody>
          <a:bodyPr>
            <a:normAutofit/>
          </a:bodyPr>
          <a:lstStyle/>
          <a:p>
            <a:r>
              <a:rPr lang="en-CA" sz="2400" dirty="0"/>
              <a:t>Surface anatomy</a:t>
            </a:r>
          </a:p>
          <a:p>
            <a:r>
              <a:rPr lang="en-CA" sz="2400" dirty="0"/>
              <a:t>Demonstration of technique</a:t>
            </a:r>
          </a:p>
          <a:p>
            <a:r>
              <a:rPr lang="en-CA" sz="2400" dirty="0"/>
              <a:t>Observation and feedback </a:t>
            </a:r>
          </a:p>
          <a:p>
            <a:r>
              <a:rPr lang="en-CA" sz="2400" dirty="0"/>
              <a:t>Session Notes and required textbook references are the standard – </a:t>
            </a:r>
          </a:p>
          <a:p>
            <a:pPr marL="0" indent="0">
              <a:buNone/>
            </a:pPr>
            <a:r>
              <a:rPr lang="en-CA" sz="2400" dirty="0"/>
              <a:t>	</a:t>
            </a:r>
            <a:r>
              <a:rPr lang="en-CA" sz="2400" i="1" u="sng" dirty="0">
                <a:solidFill>
                  <a:srgbClr val="FF0000"/>
                </a:solidFill>
              </a:rPr>
              <a:t>preceptors bring their clinical expertise</a:t>
            </a:r>
          </a:p>
          <a:p>
            <a:pPr marL="0" indent="0">
              <a:buNone/>
            </a:pPr>
            <a:r>
              <a:rPr lang="en-CA" sz="2400" dirty="0"/>
              <a:t>      - each group will have a slightly different experience</a:t>
            </a:r>
          </a:p>
          <a:p>
            <a:pPr marL="0" indent="0">
              <a:buNone/>
            </a:pPr>
            <a:endParaRPr lang="en-US" sz="2400" b="1" dirty="0">
              <a:solidFill>
                <a:srgbClr val="C00000"/>
              </a:solidFill>
            </a:endParaRPr>
          </a:p>
          <a:p>
            <a:pPr marL="0" indent="0">
              <a:buNone/>
            </a:pPr>
            <a:r>
              <a:rPr lang="en-US" sz="2400" b="1" dirty="0">
                <a:solidFill>
                  <a:srgbClr val="C00000"/>
                </a:solidFill>
              </a:rPr>
              <a:t>Heterogeneity is okay; but we will take steps to mitigate it too</a:t>
            </a:r>
          </a:p>
          <a:p>
            <a:pPr marL="0" indent="0">
              <a:buNone/>
            </a:pPr>
            <a:endParaRPr lang="en-CA" sz="2400" dirty="0"/>
          </a:p>
        </p:txBody>
      </p:sp>
    </p:spTree>
    <p:extLst>
      <p:ext uri="{BB962C8B-B14F-4D97-AF65-F5344CB8AC3E}">
        <p14:creationId xmlns:p14="http://schemas.microsoft.com/office/powerpoint/2010/main" val="307668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56995"/>
            <a:ext cx="10515600" cy="1133693"/>
          </a:xfrm>
        </p:spPr>
        <p:txBody>
          <a:bodyPr>
            <a:normAutofit/>
          </a:bodyPr>
          <a:lstStyle/>
          <a:p>
            <a:r>
              <a:rPr lang="en-CA" sz="5200"/>
              <a:t>Elements of the Physical Examination</a:t>
            </a:r>
          </a:p>
        </p:txBody>
      </p:sp>
      <p:graphicFrame>
        <p:nvGraphicFramePr>
          <p:cNvPr id="5" name="Content Placeholder 2">
            <a:extLst>
              <a:ext uri="{FF2B5EF4-FFF2-40B4-BE49-F238E27FC236}">
                <a16:creationId xmlns:a16="http://schemas.microsoft.com/office/drawing/2014/main" id="{06F18EC4-B940-928E-82D8-58E8DBF68D51}"/>
              </a:ext>
            </a:extLst>
          </p:cNvPr>
          <p:cNvGraphicFramePr>
            <a:graphicFrameLocks noGrp="1"/>
          </p:cNvGraphicFramePr>
          <p:nvPr>
            <p:ph idx="1"/>
            <p:extLst>
              <p:ext uri="{D42A27DB-BD31-4B8C-83A1-F6EECF244321}">
                <p14:modId xmlns:p14="http://schemas.microsoft.com/office/powerpoint/2010/main" val="2506761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7963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ABA14-F05C-C24A-088A-812154CACDF5}"/>
              </a:ext>
            </a:extLst>
          </p:cNvPr>
          <p:cNvSpPr>
            <a:spLocks noGrp="1"/>
          </p:cNvSpPr>
          <p:nvPr>
            <p:ph type="title"/>
          </p:nvPr>
        </p:nvSpPr>
        <p:spPr/>
        <p:txBody>
          <a:bodyPr/>
          <a:lstStyle/>
          <a:p>
            <a:r>
              <a:rPr lang="en-CA" dirty="0"/>
              <a:t>Clinical Skills Course Administrator (CS 1&amp;2)</a:t>
            </a:r>
          </a:p>
        </p:txBody>
      </p:sp>
      <p:sp>
        <p:nvSpPr>
          <p:cNvPr id="3" name="Content Placeholder 2">
            <a:extLst>
              <a:ext uri="{FF2B5EF4-FFF2-40B4-BE49-F238E27FC236}">
                <a16:creationId xmlns:a16="http://schemas.microsoft.com/office/drawing/2014/main" id="{605451E9-D8F0-9F22-FDDE-45BC2169C289}"/>
              </a:ext>
            </a:extLst>
          </p:cNvPr>
          <p:cNvSpPr>
            <a:spLocks noGrp="1"/>
          </p:cNvSpPr>
          <p:nvPr>
            <p:ph idx="1"/>
          </p:nvPr>
        </p:nvSpPr>
        <p:spPr/>
        <p:txBody>
          <a:bodyPr/>
          <a:lstStyle/>
          <a:p>
            <a:r>
              <a:rPr lang="en-CA" dirty="0"/>
              <a:t>Stephanie Morin – Clinical Skills Coordinator</a:t>
            </a:r>
          </a:p>
          <a:p>
            <a:r>
              <a:rPr lang="en-CA" dirty="0">
                <a:hlinkClick r:id="rId2"/>
              </a:rPr>
              <a:t>csugme@umanitoba.ca</a:t>
            </a:r>
            <a:endParaRPr lang="en-CA" dirty="0"/>
          </a:p>
          <a:p>
            <a:r>
              <a:rPr lang="en-CA" dirty="0"/>
              <a:t>204-789-3686 </a:t>
            </a:r>
          </a:p>
        </p:txBody>
      </p:sp>
    </p:spTree>
    <p:extLst>
      <p:ext uri="{BB962C8B-B14F-4D97-AF65-F5344CB8AC3E}">
        <p14:creationId xmlns:p14="http://schemas.microsoft.com/office/powerpoint/2010/main" val="33727740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Reporting and Recording</a:t>
            </a:r>
          </a:p>
        </p:txBody>
      </p:sp>
      <p:sp>
        <p:nvSpPr>
          <p:cNvPr id="3" name="Content Placeholder 2"/>
          <p:cNvSpPr>
            <a:spLocks noGrp="1"/>
          </p:cNvSpPr>
          <p:nvPr>
            <p:ph idx="1"/>
          </p:nvPr>
        </p:nvSpPr>
        <p:spPr/>
        <p:txBody>
          <a:bodyPr/>
          <a:lstStyle/>
          <a:p>
            <a:r>
              <a:rPr lang="en-CA" sz="2400" dirty="0"/>
              <a:t>Gathering information throughout the patient encounter yields a variety of information that is usually organized after the interview and examination are complete </a:t>
            </a:r>
          </a:p>
          <a:p>
            <a:pPr lvl="1"/>
            <a:r>
              <a:rPr lang="en-CA" sz="2000" dirty="0"/>
              <a:t>Take scratch notes during the encounter and record vital signs as you are obtaining them</a:t>
            </a:r>
          </a:p>
          <a:p>
            <a:pPr lvl="1"/>
            <a:r>
              <a:rPr lang="en-CA" sz="2000" dirty="0"/>
              <a:t>Later in your career/training: develop the skills to internalize and reproduce this information without taking notes – but don’t worry about this just yet</a:t>
            </a:r>
          </a:p>
          <a:p>
            <a:endParaRPr lang="en-CA" sz="2000" dirty="0"/>
          </a:p>
          <a:p>
            <a:r>
              <a:rPr lang="en-CA" sz="2400" dirty="0"/>
              <a:t>Information gathered becomes the patient record</a:t>
            </a:r>
          </a:p>
          <a:p>
            <a:endParaRPr lang="en-CA" sz="2400" dirty="0"/>
          </a:p>
          <a:p>
            <a:endParaRPr lang="en-CA" sz="2400" dirty="0"/>
          </a:p>
        </p:txBody>
      </p:sp>
    </p:spTree>
    <p:extLst>
      <p:ext uri="{BB962C8B-B14F-4D97-AF65-F5344CB8AC3E}">
        <p14:creationId xmlns:p14="http://schemas.microsoft.com/office/powerpoint/2010/main" val="10315884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SOAP Format for Focused Visits</a:t>
            </a:r>
          </a:p>
        </p:txBody>
      </p:sp>
      <p:sp>
        <p:nvSpPr>
          <p:cNvPr id="3" name="Content Placeholder 2"/>
          <p:cNvSpPr>
            <a:spLocks noGrp="1"/>
          </p:cNvSpPr>
          <p:nvPr>
            <p:ph idx="1"/>
          </p:nvPr>
        </p:nvSpPr>
        <p:spPr/>
        <p:txBody>
          <a:bodyPr/>
          <a:lstStyle/>
          <a:p>
            <a:pPr marL="0" indent="0">
              <a:buNone/>
            </a:pPr>
            <a:r>
              <a:rPr lang="en-CA" b="1" dirty="0"/>
              <a:t>S </a:t>
            </a:r>
            <a:r>
              <a:rPr lang="en-CA" sz="2400" dirty="0"/>
              <a:t>– Subjective- (what the patient describes) </a:t>
            </a:r>
          </a:p>
          <a:p>
            <a:pPr marL="0" indent="0">
              <a:buNone/>
            </a:pPr>
            <a:r>
              <a:rPr lang="en-CA" sz="2000" dirty="0"/>
              <a:t>Chief complaint, pertinent ROS, medications, allergies, lifestyle factors, past, family, and social history </a:t>
            </a:r>
          </a:p>
          <a:p>
            <a:pPr marL="0" indent="0">
              <a:buNone/>
            </a:pPr>
            <a:r>
              <a:rPr lang="en-CA" b="1" dirty="0"/>
              <a:t>O </a:t>
            </a:r>
            <a:r>
              <a:rPr lang="en-CA" sz="2400" dirty="0"/>
              <a:t>– Objective (what you find on examination)</a:t>
            </a:r>
          </a:p>
          <a:p>
            <a:pPr marL="0" indent="0">
              <a:buNone/>
            </a:pPr>
            <a:endParaRPr lang="en-CA" sz="2400" dirty="0"/>
          </a:p>
          <a:p>
            <a:pPr marL="0" indent="0">
              <a:buNone/>
            </a:pPr>
            <a:r>
              <a:rPr lang="en-CA" b="1" dirty="0"/>
              <a:t>A </a:t>
            </a:r>
            <a:r>
              <a:rPr lang="en-CA" sz="2400" dirty="0"/>
              <a:t>– Assessment (what you think Dx, DDx)</a:t>
            </a:r>
          </a:p>
          <a:p>
            <a:pPr marL="0" indent="0">
              <a:buNone/>
            </a:pPr>
            <a:endParaRPr lang="en-CA" sz="2400" dirty="0"/>
          </a:p>
          <a:p>
            <a:pPr marL="0" indent="0">
              <a:buNone/>
            </a:pPr>
            <a:r>
              <a:rPr lang="en-CA" b="1" dirty="0"/>
              <a:t>P </a:t>
            </a:r>
            <a:r>
              <a:rPr lang="en-CA" sz="2400" dirty="0"/>
              <a:t>– Plan </a:t>
            </a:r>
          </a:p>
          <a:p>
            <a:pPr marL="0" indent="0">
              <a:buNone/>
            </a:pPr>
            <a:r>
              <a:rPr lang="en-CA" sz="2400" dirty="0"/>
              <a:t>                                             * date, name, and signature </a:t>
            </a:r>
            <a:endParaRPr lang="en-CA" dirty="0"/>
          </a:p>
          <a:p>
            <a:endParaRPr lang="en-CA" sz="2400" dirty="0"/>
          </a:p>
          <a:p>
            <a:endParaRPr lang="en-CA" sz="2400" dirty="0"/>
          </a:p>
          <a:p>
            <a:pPr marL="0" indent="0">
              <a:buNone/>
            </a:pPr>
            <a:endParaRPr lang="en-CA" b="1" dirty="0"/>
          </a:p>
        </p:txBody>
      </p:sp>
    </p:spTree>
    <p:extLst>
      <p:ext uri="{BB962C8B-B14F-4D97-AF65-F5344CB8AC3E}">
        <p14:creationId xmlns:p14="http://schemas.microsoft.com/office/powerpoint/2010/main" val="4428787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SOAP Note - Sample</a:t>
            </a:r>
          </a:p>
        </p:txBody>
      </p:sp>
      <p:sp>
        <p:nvSpPr>
          <p:cNvPr id="3" name="Content Placeholder 2"/>
          <p:cNvSpPr>
            <a:spLocks noGrp="1"/>
          </p:cNvSpPr>
          <p:nvPr>
            <p:ph idx="1"/>
          </p:nvPr>
        </p:nvSpPr>
        <p:spPr/>
        <p:txBody>
          <a:bodyPr>
            <a:normAutofit fontScale="77500" lnSpcReduction="20000"/>
          </a:bodyPr>
          <a:lstStyle/>
          <a:p>
            <a:pPr marL="0" indent="0">
              <a:buNone/>
            </a:pPr>
            <a:r>
              <a:rPr lang="en-CA" sz="1400" b="1" dirty="0"/>
              <a:t>August 30, 2017.</a:t>
            </a:r>
            <a:r>
              <a:rPr lang="en-CA" sz="1400" dirty="0"/>
              <a:t> *</a:t>
            </a:r>
            <a:endParaRPr lang="en-CA" sz="1400" b="1" dirty="0"/>
          </a:p>
          <a:p>
            <a:pPr marL="0" indent="0">
              <a:buNone/>
            </a:pPr>
            <a:r>
              <a:rPr lang="en-CA" sz="1400" b="1" dirty="0"/>
              <a:t>11:05</a:t>
            </a:r>
            <a:r>
              <a:rPr lang="en-CA" sz="1400" dirty="0"/>
              <a:t> *</a:t>
            </a:r>
            <a:endParaRPr lang="en-CA" sz="1400" b="1" dirty="0"/>
          </a:p>
          <a:p>
            <a:pPr marL="0" indent="0">
              <a:buNone/>
            </a:pPr>
            <a:endParaRPr lang="en-CA" sz="1400" b="1" dirty="0"/>
          </a:p>
          <a:p>
            <a:pPr marL="0" indent="0">
              <a:buNone/>
            </a:pPr>
            <a:r>
              <a:rPr lang="en-CA" sz="1400" b="1" dirty="0"/>
              <a:t>Cardiology Ward A Medical Student Note</a:t>
            </a:r>
          </a:p>
          <a:p>
            <a:pPr marL="0" indent="0">
              <a:buNone/>
            </a:pPr>
            <a:endParaRPr lang="en-CA" sz="1400" b="1" dirty="0"/>
          </a:p>
          <a:p>
            <a:pPr marL="0" indent="0">
              <a:buNone/>
            </a:pPr>
            <a:r>
              <a:rPr lang="en-CA" sz="1400" b="1" dirty="0"/>
              <a:t>S:</a:t>
            </a:r>
            <a:r>
              <a:rPr lang="en-CA" sz="1400" dirty="0"/>
              <a:t> No chest pain (CP) overnight. No events, new issues or concerns.</a:t>
            </a:r>
          </a:p>
          <a:p>
            <a:pPr marL="0" indent="0">
              <a:buNone/>
            </a:pPr>
            <a:endParaRPr lang="en-CA" sz="1400" dirty="0"/>
          </a:p>
          <a:p>
            <a:pPr marL="0" indent="0">
              <a:buNone/>
            </a:pPr>
            <a:r>
              <a:rPr lang="en-CA" sz="1400" b="1" dirty="0"/>
              <a:t>O: </a:t>
            </a:r>
            <a:r>
              <a:rPr lang="en-CA" sz="1400" dirty="0"/>
              <a:t>Vital signs: BP 126/84 mm Hg. HR 65 bpm, RR 16 bpm, Sat. 98% on RA, Weight 98 kg</a:t>
            </a:r>
          </a:p>
          <a:p>
            <a:pPr marL="0" indent="0">
              <a:buNone/>
            </a:pPr>
            <a:r>
              <a:rPr lang="en-CA" sz="1400" dirty="0"/>
              <a:t>Alert, awake, oriented x3, in NAD, euvolemic, JVP 3 cm ASA at 30 degrees, clear to auscultation bilaterally, regular rate and rhythm, normal S1 and S2, no murmurs, rubs or gallops, abdomen soft, bowel sounds present, no clubbing, cyanosis or edema.</a:t>
            </a:r>
          </a:p>
          <a:p>
            <a:pPr marL="0" indent="0">
              <a:buNone/>
            </a:pPr>
            <a:endParaRPr lang="en-CA" sz="1400" dirty="0"/>
          </a:p>
          <a:p>
            <a:pPr marL="0" indent="0">
              <a:buNone/>
            </a:pPr>
            <a:r>
              <a:rPr lang="en-CA" sz="1400" b="1" dirty="0"/>
              <a:t>A: </a:t>
            </a:r>
            <a:r>
              <a:rPr lang="en-CA" sz="1400" dirty="0"/>
              <a:t>53-year-old-man admitted with acute coronary syndrome (ACS): Non-ST-segment Myocardial Infarction (NSTEMI). CP free. No new issues.</a:t>
            </a:r>
          </a:p>
          <a:p>
            <a:pPr marL="0" indent="0">
              <a:buNone/>
            </a:pPr>
            <a:endParaRPr lang="en-CA" sz="1400" dirty="0"/>
          </a:p>
          <a:p>
            <a:pPr marL="0" indent="0">
              <a:buNone/>
            </a:pPr>
            <a:r>
              <a:rPr lang="en-CA" sz="1400" b="1" dirty="0"/>
              <a:t>P: </a:t>
            </a:r>
            <a:r>
              <a:rPr lang="en-CA" sz="1400" dirty="0"/>
              <a:t>1. Continue aspirin, heparin, statin and ACE inhibitor.</a:t>
            </a:r>
          </a:p>
          <a:p>
            <a:pPr marL="0" indent="0">
              <a:buNone/>
            </a:pPr>
            <a:r>
              <a:rPr lang="en-CA" sz="1400" dirty="0"/>
              <a:t>2. For angiogram later today.</a:t>
            </a:r>
          </a:p>
          <a:p>
            <a:pPr marL="0" indent="0">
              <a:buNone/>
            </a:pPr>
            <a:r>
              <a:rPr lang="en-CA" sz="1400" dirty="0"/>
              <a:t>3. ACP- R.</a:t>
            </a:r>
          </a:p>
          <a:p>
            <a:pPr marL="0" indent="0">
              <a:buNone/>
            </a:pPr>
            <a:r>
              <a:rPr lang="en-CA" sz="1400" dirty="0"/>
              <a:t>4. Disposition: remain in the ward until completes treatment.</a:t>
            </a:r>
          </a:p>
          <a:p>
            <a:pPr marL="0" indent="0">
              <a:buNone/>
            </a:pPr>
            <a:r>
              <a:rPr lang="en-CA" sz="2400" dirty="0"/>
              <a:t>                                             		</a:t>
            </a:r>
            <a:r>
              <a:rPr lang="en-CA" sz="1600" dirty="0"/>
              <a:t>Jon Snow, MS 3*</a:t>
            </a:r>
          </a:p>
          <a:p>
            <a:endParaRPr lang="en-CA" sz="2400" dirty="0"/>
          </a:p>
          <a:p>
            <a:endParaRPr lang="en-CA" sz="2400" dirty="0"/>
          </a:p>
          <a:p>
            <a:pPr marL="0" indent="0">
              <a:buNone/>
            </a:pPr>
            <a:endParaRPr lang="en-CA" b="1" dirty="0"/>
          </a:p>
        </p:txBody>
      </p:sp>
    </p:spTree>
    <p:extLst>
      <p:ext uri="{BB962C8B-B14F-4D97-AF65-F5344CB8AC3E}">
        <p14:creationId xmlns:p14="http://schemas.microsoft.com/office/powerpoint/2010/main" val="16973636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OSCE – Opportunity to review</a:t>
            </a:r>
          </a:p>
        </p:txBody>
      </p:sp>
      <p:sp>
        <p:nvSpPr>
          <p:cNvPr id="3" name="Content Placeholder 2"/>
          <p:cNvSpPr>
            <a:spLocks noGrp="1"/>
          </p:cNvSpPr>
          <p:nvPr>
            <p:ph idx="1"/>
          </p:nvPr>
        </p:nvSpPr>
        <p:spPr/>
        <p:txBody>
          <a:bodyPr/>
          <a:lstStyle/>
          <a:p>
            <a:r>
              <a:rPr lang="en-US" dirty="0"/>
              <a:t>Communication Skills and the Medical History</a:t>
            </a:r>
          </a:p>
          <a:p>
            <a:endParaRPr lang="en-US" dirty="0"/>
          </a:p>
          <a:p>
            <a:r>
              <a:rPr lang="en-US" dirty="0"/>
              <a:t>Clinical Skills – Patient Centered Method</a:t>
            </a:r>
          </a:p>
        </p:txBody>
      </p:sp>
    </p:spTree>
    <p:extLst>
      <p:ext uri="{BB962C8B-B14F-4D97-AF65-F5344CB8AC3E}">
        <p14:creationId xmlns:p14="http://schemas.microsoft.com/office/powerpoint/2010/main" val="17907790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2191" y="1057046"/>
            <a:ext cx="7221434" cy="3136848"/>
          </a:xfrm>
        </p:spPr>
        <p:txBody>
          <a:bodyPr>
            <a:normAutofit fontScale="92500" lnSpcReduction="10000"/>
          </a:bodyPr>
          <a:lstStyle/>
          <a:p>
            <a:pPr marL="0" indent="0">
              <a:buNone/>
            </a:pPr>
            <a:r>
              <a:rPr lang="en-CA" dirty="0"/>
              <a:t>              </a:t>
            </a:r>
          </a:p>
          <a:p>
            <a:pPr marL="0" indent="0">
              <a:buNone/>
            </a:pPr>
            <a:r>
              <a:rPr lang="en-CA" sz="3200" i="1" dirty="0"/>
              <a:t>	I hear and I forget</a:t>
            </a:r>
          </a:p>
          <a:p>
            <a:pPr marL="0" indent="0">
              <a:buNone/>
            </a:pPr>
            <a:r>
              <a:rPr lang="en-CA" sz="3200" i="1" dirty="0"/>
              <a:t>             I see and I remember</a:t>
            </a:r>
          </a:p>
          <a:p>
            <a:pPr marL="0" indent="0">
              <a:buNone/>
            </a:pPr>
            <a:r>
              <a:rPr lang="en-CA" sz="3200" i="1" dirty="0"/>
              <a:t>           	 I do and I understand</a:t>
            </a:r>
          </a:p>
          <a:p>
            <a:pPr marL="0" indent="0">
              <a:buNone/>
            </a:pPr>
            <a:endParaRPr lang="en-CA" dirty="0"/>
          </a:p>
          <a:p>
            <a:pPr marL="0" indent="0">
              <a:buNone/>
            </a:pPr>
            <a:r>
              <a:rPr lang="en-CA" dirty="0"/>
              <a:t>                                              </a:t>
            </a:r>
            <a:r>
              <a:rPr lang="en-CA" sz="2600" dirty="0"/>
              <a:t>Confucius                                                       					551-497 BC</a:t>
            </a:r>
          </a:p>
        </p:txBody>
      </p:sp>
      <p:pic>
        <p:nvPicPr>
          <p:cNvPr id="2" name="Picture 1"/>
          <p:cNvPicPr>
            <a:picLocks noChangeAspect="1"/>
          </p:cNvPicPr>
          <p:nvPr/>
        </p:nvPicPr>
        <p:blipFill>
          <a:blip r:embed="rId2"/>
          <a:stretch>
            <a:fillRect/>
          </a:stretch>
        </p:blipFill>
        <p:spPr>
          <a:xfrm>
            <a:off x="622300" y="3515868"/>
            <a:ext cx="5536639" cy="3011932"/>
          </a:xfrm>
          <a:prstGeom prst="rect">
            <a:avLst/>
          </a:prstGeom>
        </p:spPr>
      </p:pic>
    </p:spTree>
    <p:extLst>
      <p:ext uri="{BB962C8B-B14F-4D97-AF65-F5344CB8AC3E}">
        <p14:creationId xmlns:p14="http://schemas.microsoft.com/office/powerpoint/2010/main" val="17442889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4635" y="1644242"/>
            <a:ext cx="7808491" cy="3618597"/>
          </a:xfrm>
        </p:spPr>
        <p:txBody>
          <a:bodyPr>
            <a:normAutofit/>
          </a:bodyPr>
          <a:lstStyle/>
          <a:p>
            <a:pPr marL="0" indent="0">
              <a:buNone/>
            </a:pPr>
            <a:r>
              <a:rPr lang="en-CA" sz="3600" b="1" i="1" dirty="0">
                <a:latin typeface="Baskerville" panose="02020502070401020303" pitchFamily="18" charset="0"/>
                <a:ea typeface="Baskerville" panose="02020502070401020303" pitchFamily="18" charset="0"/>
              </a:rPr>
              <a:t>“He who studies medicine without books sails an uncharted sea, but he who studies medicine without patients does not go to sea at all.”</a:t>
            </a:r>
          </a:p>
          <a:p>
            <a:pPr marL="0" indent="0">
              <a:buNone/>
            </a:pPr>
            <a:endParaRPr lang="en-CA" sz="2400" i="1" dirty="0"/>
          </a:p>
          <a:p>
            <a:pPr marL="0" indent="0">
              <a:buNone/>
            </a:pPr>
            <a:r>
              <a:rPr lang="en-CA" sz="2400" dirty="0"/>
              <a:t>                                     Sir William Osler 					                  1849-1919</a:t>
            </a:r>
          </a:p>
        </p:txBody>
      </p:sp>
    </p:spTree>
    <p:extLst>
      <p:ext uri="{BB962C8B-B14F-4D97-AF65-F5344CB8AC3E}">
        <p14:creationId xmlns:p14="http://schemas.microsoft.com/office/powerpoint/2010/main" val="8720184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early morning coffee with bread and a newspaper on top of the table">
            <a:extLst>
              <a:ext uri="{FF2B5EF4-FFF2-40B4-BE49-F238E27FC236}">
                <a16:creationId xmlns:a16="http://schemas.microsoft.com/office/drawing/2014/main" id="{100C779F-E9A7-57DE-C336-658887230CF1}"/>
              </a:ext>
            </a:extLst>
          </p:cNvPr>
          <p:cNvPicPr>
            <a:picLocks noChangeAspect="1"/>
          </p:cNvPicPr>
          <p:nvPr/>
        </p:nvPicPr>
        <p:blipFill>
          <a:blip r:embed="rId2"/>
          <a:srcRect t="9001" b="6730"/>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BB2888-214D-10DF-730E-C8D8C740B5DE}"/>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Break time…</a:t>
            </a:r>
          </a:p>
        </p:txBody>
      </p:sp>
    </p:spTree>
    <p:extLst>
      <p:ext uri="{BB962C8B-B14F-4D97-AF65-F5344CB8AC3E}">
        <p14:creationId xmlns:p14="http://schemas.microsoft.com/office/powerpoint/2010/main" val="28046322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CD06B6CC-8227-4163-9534-5B15B128D2D1}"/>
              </a:ext>
            </a:extLst>
          </p:cNvPr>
          <p:cNvSpPr>
            <a:spLocks noGrp="1" noChangeArrowheads="1"/>
          </p:cNvSpPr>
          <p:nvPr>
            <p:ph type="title"/>
          </p:nvPr>
        </p:nvSpPr>
        <p:spPr/>
        <p:txBody>
          <a:bodyPr>
            <a:normAutofit/>
          </a:bodyPr>
          <a:lstStyle/>
          <a:p>
            <a:pPr eaLnBrk="1" hangingPunct="1"/>
            <a:br>
              <a:rPr lang="en-US" altLang="en-US" dirty="0"/>
            </a:br>
            <a:r>
              <a:rPr lang="en-US" altLang="en-US" dirty="0"/>
              <a:t>Communication Skills</a:t>
            </a:r>
          </a:p>
        </p:txBody>
      </p:sp>
      <p:sp>
        <p:nvSpPr>
          <p:cNvPr id="7171" name="Rectangle 3">
            <a:extLst>
              <a:ext uri="{FF2B5EF4-FFF2-40B4-BE49-F238E27FC236}">
                <a16:creationId xmlns:a16="http://schemas.microsoft.com/office/drawing/2014/main" id="{A7FF0860-363D-464F-986E-AC1C3061B6E1}"/>
              </a:ext>
            </a:extLst>
          </p:cNvPr>
          <p:cNvSpPr>
            <a:spLocks noGrp="1" noChangeArrowheads="1"/>
          </p:cNvSpPr>
          <p:nvPr>
            <p:ph idx="1"/>
          </p:nvPr>
        </p:nvSpPr>
        <p:spPr/>
        <p:txBody>
          <a:bodyPr>
            <a:normAutofit/>
          </a:bodyPr>
          <a:lstStyle/>
          <a:p>
            <a:pPr marL="57150" indent="0">
              <a:buNone/>
            </a:pPr>
            <a:r>
              <a:rPr lang="en-US" altLang="en-US" sz="2400" b="1" dirty="0"/>
              <a:t>Objectives:</a:t>
            </a:r>
          </a:p>
          <a:p>
            <a:pPr marL="57150" indent="0">
              <a:buNone/>
            </a:pPr>
            <a:r>
              <a:rPr lang="en-US" altLang="en-US" sz="2400" dirty="0"/>
              <a:t>1. Describe 6 components of the patient-centered clinical method</a:t>
            </a:r>
            <a:endParaRPr lang="en-US" altLang="en-US" sz="2000" dirty="0"/>
          </a:p>
          <a:p>
            <a:pPr marL="57150" indent="0">
              <a:buNone/>
            </a:pPr>
            <a:r>
              <a:rPr lang="en-US" altLang="en-US" sz="2400" dirty="0"/>
              <a:t>2.  Contrast the definitions of “Disease” and “Illness”</a:t>
            </a:r>
          </a:p>
          <a:p>
            <a:pPr marL="57150" indent="0">
              <a:buNone/>
            </a:pPr>
            <a:r>
              <a:rPr lang="en-US" altLang="en-US" sz="2400" dirty="0"/>
              <a:t>3. Differentiate between physician’s agenda and patient’s agenda </a:t>
            </a:r>
          </a:p>
          <a:p>
            <a:pPr marL="57150" indent="0">
              <a:buNone/>
            </a:pPr>
            <a:r>
              <a:rPr lang="en-US" altLang="en-US" sz="2400" dirty="0"/>
              <a:t>4. Understand “Common Ground” that synthesizes 2 agendas and leads to better patient outcomes  </a:t>
            </a:r>
          </a:p>
        </p:txBody>
      </p:sp>
    </p:spTree>
    <p:extLst>
      <p:ext uri="{BB962C8B-B14F-4D97-AF65-F5344CB8AC3E}">
        <p14:creationId xmlns:p14="http://schemas.microsoft.com/office/powerpoint/2010/main" val="179779635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14BA1815-5981-4805-A2CB-8ACB437D324A}"/>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206500" y="127000"/>
            <a:ext cx="8407400" cy="6305550"/>
          </a:xfrm>
        </p:spPr>
      </p:pic>
    </p:spTree>
    <p:extLst>
      <p:ext uri="{BB962C8B-B14F-4D97-AF65-F5344CB8AC3E}">
        <p14:creationId xmlns:p14="http://schemas.microsoft.com/office/powerpoint/2010/main" val="9850245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C232CD6F-045E-44DA-ADCD-50ECECAC823D}"/>
              </a:ext>
            </a:extLst>
          </p:cNvPr>
          <p:cNvSpPr>
            <a:spLocks noGrp="1" noChangeArrowheads="1"/>
          </p:cNvSpPr>
          <p:nvPr>
            <p:ph type="title"/>
          </p:nvPr>
        </p:nvSpPr>
        <p:spPr/>
        <p:txBody>
          <a:bodyPr>
            <a:normAutofit/>
          </a:bodyPr>
          <a:lstStyle/>
          <a:p>
            <a:pPr eaLnBrk="1" hangingPunct="1"/>
            <a:r>
              <a:rPr lang="en-US" altLang="en-US" dirty="0"/>
              <a:t>The Evidence</a:t>
            </a:r>
          </a:p>
        </p:txBody>
      </p:sp>
      <p:sp>
        <p:nvSpPr>
          <p:cNvPr id="7171" name="Rectangle 3">
            <a:extLst>
              <a:ext uri="{FF2B5EF4-FFF2-40B4-BE49-F238E27FC236}">
                <a16:creationId xmlns:a16="http://schemas.microsoft.com/office/drawing/2014/main" id="{93167226-3708-419B-8D44-BE2DFDA77065}"/>
              </a:ext>
            </a:extLst>
          </p:cNvPr>
          <p:cNvSpPr>
            <a:spLocks noGrp="1" noChangeArrowheads="1"/>
          </p:cNvSpPr>
          <p:nvPr>
            <p:ph idx="1"/>
          </p:nvPr>
        </p:nvSpPr>
        <p:spPr/>
        <p:txBody>
          <a:bodyPr>
            <a:normAutofit/>
          </a:bodyPr>
          <a:lstStyle/>
          <a:p>
            <a:pPr>
              <a:defRPr/>
            </a:pPr>
            <a:r>
              <a:rPr lang="en-US" dirty="0">
                <a:ea typeface="ＭＳ Ｐゴシック" charset="-128"/>
                <a:cs typeface="+mn-cs"/>
              </a:rPr>
              <a:t>Effective communication skills impact patient satisfaction and health outcomes</a:t>
            </a:r>
          </a:p>
          <a:p>
            <a:pPr>
              <a:defRPr/>
            </a:pPr>
            <a:r>
              <a:rPr lang="en-US" dirty="0">
                <a:ea typeface="ＭＳ Ｐゴシック" charset="-128"/>
              </a:rPr>
              <a:t>R</a:t>
            </a:r>
            <a:r>
              <a:rPr lang="en-US" dirty="0">
                <a:ea typeface="ＭＳ Ｐゴシック" charset="-128"/>
                <a:cs typeface="+mn-cs"/>
              </a:rPr>
              <a:t>elationship demonstrated between effective communication and recovery of psychological/functional status</a:t>
            </a:r>
            <a:endParaRPr lang="en-US" sz="2400" dirty="0">
              <a:ea typeface="ＭＳ Ｐゴシック" charset="-128"/>
            </a:endParaRPr>
          </a:p>
          <a:p>
            <a:pPr marL="0" indent="0">
              <a:buNone/>
              <a:defRPr/>
            </a:pPr>
            <a:r>
              <a:rPr lang="en-US" sz="1800" dirty="0">
                <a:ea typeface="ＭＳ Ｐゴシック" charset="-128"/>
              </a:rPr>
              <a:t>(Stewart, Brown, Weston, McWhinney, McWilliam, Freeman, 1995)</a:t>
            </a:r>
          </a:p>
          <a:p>
            <a:pPr marL="0" indent="0">
              <a:buNone/>
              <a:defRPr/>
            </a:pPr>
            <a:endParaRPr lang="en-US" sz="2400" dirty="0">
              <a:ea typeface="ＭＳ Ｐゴシック" charset="-128"/>
            </a:endParaRPr>
          </a:p>
          <a:p>
            <a:pPr>
              <a:defRPr/>
            </a:pPr>
            <a:r>
              <a:rPr lang="en-US" sz="2400" dirty="0">
                <a:ea typeface="ＭＳ Ｐゴシック" charset="-128"/>
                <a:cs typeface="+mn-cs"/>
              </a:rPr>
              <a:t>We also now know that high-quality communication is paramount in avoiding professional society complaints and medico-legal conflict </a:t>
            </a:r>
          </a:p>
          <a:p>
            <a:pPr>
              <a:defRPr/>
            </a:pPr>
            <a:endParaRPr lang="en-US" sz="2400" dirty="0">
              <a:ea typeface="ＭＳ Ｐゴシック" charset="-128"/>
              <a:cs typeface="+mn-cs"/>
            </a:endParaRPr>
          </a:p>
          <a:p>
            <a:pPr marL="0" indent="0">
              <a:buNone/>
              <a:defRPr/>
            </a:pPr>
            <a:endParaRPr lang="en-US" sz="1400" dirty="0">
              <a:ea typeface="ＭＳ Ｐゴシック" charset="-128"/>
            </a:endParaRPr>
          </a:p>
          <a:p>
            <a:pPr marL="0" indent="0">
              <a:buNone/>
              <a:defRPr/>
            </a:pPr>
            <a:endParaRPr lang="en-US" sz="1200" dirty="0">
              <a:ea typeface="ＭＳ Ｐゴシック" charset="-128"/>
            </a:endParaRPr>
          </a:p>
        </p:txBody>
      </p:sp>
    </p:spTree>
    <p:extLst>
      <p:ext uri="{BB962C8B-B14F-4D97-AF65-F5344CB8AC3E}">
        <p14:creationId xmlns:p14="http://schemas.microsoft.com/office/powerpoint/2010/main" val="152512888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271116-4D89-953C-C3EF-B86A5985F89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Clinical skills</a:t>
            </a:r>
          </a:p>
        </p:txBody>
      </p:sp>
      <p:pic>
        <p:nvPicPr>
          <p:cNvPr id="1026" name="Picture 2">
            <a:extLst>
              <a:ext uri="{FF2B5EF4-FFF2-40B4-BE49-F238E27FC236}">
                <a16:creationId xmlns:a16="http://schemas.microsoft.com/office/drawing/2014/main" id="{17F0A8D9-0EED-FF5D-6B74-18975BDC16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77316" y="888346"/>
            <a:ext cx="6780700" cy="5078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1092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1EE4-9B83-45C4-97C0-CD0E5FF416AC}"/>
              </a:ext>
            </a:extLst>
          </p:cNvPr>
          <p:cNvSpPr>
            <a:spLocks noGrp="1"/>
          </p:cNvSpPr>
          <p:nvPr>
            <p:ph type="title"/>
          </p:nvPr>
        </p:nvSpPr>
        <p:spPr/>
        <p:txBody>
          <a:bodyPr>
            <a:normAutofit/>
          </a:bodyPr>
          <a:lstStyle/>
          <a:p>
            <a:r>
              <a:rPr lang="en-CA" dirty="0"/>
              <a:t>Communication Skills</a:t>
            </a:r>
          </a:p>
        </p:txBody>
      </p:sp>
      <p:sp>
        <p:nvSpPr>
          <p:cNvPr id="3" name="Content Placeholder 2">
            <a:extLst>
              <a:ext uri="{FF2B5EF4-FFF2-40B4-BE49-F238E27FC236}">
                <a16:creationId xmlns:a16="http://schemas.microsoft.com/office/drawing/2014/main" id="{EC999988-1BDB-4BB5-AD0A-BEBE7894E073}"/>
              </a:ext>
            </a:extLst>
          </p:cNvPr>
          <p:cNvSpPr>
            <a:spLocks noGrp="1"/>
          </p:cNvSpPr>
          <p:nvPr>
            <p:ph idx="1"/>
          </p:nvPr>
        </p:nvSpPr>
        <p:spPr/>
        <p:txBody>
          <a:bodyPr/>
          <a:lstStyle/>
          <a:p>
            <a:r>
              <a:rPr lang="en-CA" dirty="0"/>
              <a:t>Communicating with patients &amp; family members</a:t>
            </a:r>
          </a:p>
          <a:p>
            <a:endParaRPr lang="en-CA" dirty="0"/>
          </a:p>
          <a:p>
            <a:r>
              <a:rPr lang="en-CA" dirty="0"/>
              <a:t>Communicating with colleagues &amp; other members of the interdisciplinary healthcare team</a:t>
            </a:r>
          </a:p>
        </p:txBody>
      </p:sp>
    </p:spTree>
    <p:extLst>
      <p:ext uri="{BB962C8B-B14F-4D97-AF65-F5344CB8AC3E}">
        <p14:creationId xmlns:p14="http://schemas.microsoft.com/office/powerpoint/2010/main" val="263334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1EE4-9B83-45C4-97C0-CD0E5FF416AC}"/>
              </a:ext>
            </a:extLst>
          </p:cNvPr>
          <p:cNvSpPr>
            <a:spLocks noGrp="1"/>
          </p:cNvSpPr>
          <p:nvPr>
            <p:ph type="title"/>
          </p:nvPr>
        </p:nvSpPr>
        <p:spPr/>
        <p:txBody>
          <a:bodyPr>
            <a:normAutofit/>
          </a:bodyPr>
          <a:lstStyle/>
          <a:p>
            <a:r>
              <a:rPr lang="en-CA" dirty="0"/>
              <a:t>Communication Skills</a:t>
            </a:r>
          </a:p>
        </p:txBody>
      </p:sp>
      <p:sp>
        <p:nvSpPr>
          <p:cNvPr id="3" name="Content Placeholder 2">
            <a:extLst>
              <a:ext uri="{FF2B5EF4-FFF2-40B4-BE49-F238E27FC236}">
                <a16:creationId xmlns:a16="http://schemas.microsoft.com/office/drawing/2014/main" id="{EC999988-1BDB-4BB5-AD0A-BEBE7894E073}"/>
              </a:ext>
            </a:extLst>
          </p:cNvPr>
          <p:cNvSpPr>
            <a:spLocks noGrp="1"/>
          </p:cNvSpPr>
          <p:nvPr>
            <p:ph idx="1"/>
          </p:nvPr>
        </p:nvSpPr>
        <p:spPr/>
        <p:txBody>
          <a:bodyPr/>
          <a:lstStyle/>
          <a:p>
            <a:r>
              <a:rPr lang="en-CA" b="1" dirty="0">
                <a:solidFill>
                  <a:srgbClr val="FF0000"/>
                </a:solidFill>
              </a:rPr>
              <a:t>Communicating with patients &amp; family members</a:t>
            </a:r>
          </a:p>
          <a:p>
            <a:endParaRPr lang="en-CA" dirty="0"/>
          </a:p>
          <a:p>
            <a:r>
              <a:rPr lang="en-CA" dirty="0"/>
              <a:t>Communicating with colleagues &amp; other members of the interdisciplinary healthcare team</a:t>
            </a:r>
          </a:p>
        </p:txBody>
      </p:sp>
    </p:spTree>
    <p:extLst>
      <p:ext uri="{BB962C8B-B14F-4D97-AF65-F5344CB8AC3E}">
        <p14:creationId xmlns:p14="http://schemas.microsoft.com/office/powerpoint/2010/main" val="11385764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D5B4D-2C88-41B2-90B6-7F1DB7E86527}"/>
              </a:ext>
            </a:extLst>
          </p:cNvPr>
          <p:cNvSpPr>
            <a:spLocks noGrp="1"/>
          </p:cNvSpPr>
          <p:nvPr>
            <p:ph type="title"/>
          </p:nvPr>
        </p:nvSpPr>
        <p:spPr/>
        <p:txBody>
          <a:bodyPr>
            <a:normAutofit/>
          </a:bodyPr>
          <a:lstStyle/>
          <a:p>
            <a:r>
              <a:rPr lang="en-CA" dirty="0"/>
              <a:t>Effective Communication Skills in Medicine</a:t>
            </a:r>
          </a:p>
        </p:txBody>
      </p:sp>
      <p:sp>
        <p:nvSpPr>
          <p:cNvPr id="3" name="Content Placeholder 2">
            <a:extLst>
              <a:ext uri="{FF2B5EF4-FFF2-40B4-BE49-F238E27FC236}">
                <a16:creationId xmlns:a16="http://schemas.microsoft.com/office/drawing/2014/main" id="{3BCB9D43-93BF-46D0-BD08-C36CF14F4A2A}"/>
              </a:ext>
            </a:extLst>
          </p:cNvPr>
          <p:cNvSpPr>
            <a:spLocks noGrp="1"/>
          </p:cNvSpPr>
          <p:nvPr>
            <p:ph idx="1"/>
          </p:nvPr>
        </p:nvSpPr>
        <p:spPr/>
        <p:txBody>
          <a:bodyPr>
            <a:normAutofit/>
          </a:bodyPr>
          <a:lstStyle/>
          <a:p>
            <a:r>
              <a:rPr lang="en-CA" sz="1800" dirty="0"/>
              <a:t>Verbal and non-verbal communication</a:t>
            </a:r>
          </a:p>
          <a:p>
            <a:r>
              <a:rPr lang="en-CA" sz="1800" b="1" i="1" dirty="0"/>
              <a:t>Patient-centered approach</a:t>
            </a:r>
          </a:p>
          <a:p>
            <a:r>
              <a:rPr lang="en-CA" sz="1800" dirty="0"/>
              <a:t>Attentive Listening skills</a:t>
            </a:r>
          </a:p>
          <a:p>
            <a:r>
              <a:rPr lang="en-CA" sz="1800" dirty="0"/>
              <a:t>Language skills</a:t>
            </a:r>
          </a:p>
          <a:p>
            <a:pPr lvl="1"/>
            <a:r>
              <a:rPr lang="en-CA" sz="1600" dirty="0"/>
              <a:t>Verbal (talking with the patient): use open-ended questions, avoid medical jargon, clarify concepts</a:t>
            </a:r>
          </a:p>
          <a:p>
            <a:pPr lvl="1"/>
            <a:r>
              <a:rPr lang="en-CA" sz="1600" dirty="0"/>
              <a:t>Written (letters, medical record entries, etc.)</a:t>
            </a:r>
          </a:p>
          <a:p>
            <a:pPr lvl="1"/>
            <a:r>
              <a:rPr lang="en-CA" sz="1600" dirty="0"/>
              <a:t>Expressive (body language)</a:t>
            </a:r>
          </a:p>
          <a:p>
            <a:r>
              <a:rPr lang="en-CA" sz="1800" dirty="0"/>
              <a:t>Receptiveness (picking up on the patient’s body language and cues)</a:t>
            </a:r>
          </a:p>
          <a:p>
            <a:r>
              <a:rPr lang="en-CA" sz="1800" b="1" i="1" dirty="0"/>
              <a:t>Culture and age appropriateness </a:t>
            </a:r>
            <a:r>
              <a:rPr lang="en-CA" sz="1800" dirty="0"/>
              <a:t>(adapt communication to the individual patient)</a:t>
            </a:r>
          </a:p>
          <a:p>
            <a:r>
              <a:rPr lang="en-CA" sz="1800" dirty="0"/>
              <a:t>Attitudinal skills (ability to hear, understand, and discuss an opinion, idea, or value different from your own while respecting the patient’s autonomy)</a:t>
            </a:r>
          </a:p>
          <a:p>
            <a:r>
              <a:rPr lang="en-CA" sz="1800" b="1" i="1" dirty="0"/>
              <a:t>Empathy</a:t>
            </a:r>
          </a:p>
          <a:p>
            <a:endParaRPr lang="en-CA" sz="2000" dirty="0"/>
          </a:p>
          <a:p>
            <a:endParaRPr lang="en-CA" sz="2000" dirty="0"/>
          </a:p>
        </p:txBody>
      </p:sp>
    </p:spTree>
    <p:extLst>
      <p:ext uri="{BB962C8B-B14F-4D97-AF65-F5344CB8AC3E}">
        <p14:creationId xmlns:p14="http://schemas.microsoft.com/office/powerpoint/2010/main" val="13640051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406D315-29A9-4C0E-98EA-8C72C8127834}"/>
              </a:ext>
            </a:extLst>
          </p:cNvPr>
          <p:cNvSpPr>
            <a:spLocks noGrp="1" noChangeArrowheads="1"/>
          </p:cNvSpPr>
          <p:nvPr>
            <p:ph type="title"/>
          </p:nvPr>
        </p:nvSpPr>
        <p:spPr/>
        <p:txBody>
          <a:bodyPr>
            <a:noAutofit/>
          </a:bodyPr>
          <a:lstStyle/>
          <a:p>
            <a:pPr eaLnBrk="1" hangingPunct="1"/>
            <a:r>
              <a:rPr lang="en-US" altLang="en-US" dirty="0"/>
              <a:t>Patient-Centered Method (“6-components”)</a:t>
            </a:r>
          </a:p>
        </p:txBody>
      </p:sp>
      <p:sp>
        <p:nvSpPr>
          <p:cNvPr id="13315" name="Rectangle 3">
            <a:extLst>
              <a:ext uri="{FF2B5EF4-FFF2-40B4-BE49-F238E27FC236}">
                <a16:creationId xmlns:a16="http://schemas.microsoft.com/office/drawing/2014/main" id="{FD57A85B-88F9-4406-BE02-20775FEFC9D2}"/>
              </a:ext>
            </a:extLst>
          </p:cNvPr>
          <p:cNvSpPr>
            <a:spLocks noGrp="1" noChangeArrowheads="1"/>
          </p:cNvSpPr>
          <p:nvPr>
            <p:ph idx="1"/>
          </p:nvPr>
        </p:nvSpPr>
        <p:spPr/>
        <p:txBody>
          <a:bodyPr>
            <a:normAutofit/>
          </a:bodyPr>
          <a:lstStyle/>
          <a:p>
            <a:pPr marL="0" indent="0">
              <a:buNone/>
            </a:pPr>
            <a:r>
              <a:rPr lang="en-US" altLang="en-US" dirty="0"/>
              <a:t>1. Exploring both the disease and the illness experience</a:t>
            </a:r>
          </a:p>
          <a:p>
            <a:pPr marL="914400" lvl="2" indent="0">
              <a:buClr>
                <a:schemeClr val="hlink"/>
              </a:buClr>
              <a:buNone/>
            </a:pPr>
            <a:r>
              <a:rPr lang="en-US" altLang="en-US" dirty="0"/>
              <a:t>a) differential diagnosis</a:t>
            </a:r>
          </a:p>
          <a:p>
            <a:pPr marL="914400" lvl="2" indent="0">
              <a:buClr>
                <a:schemeClr val="hlink"/>
              </a:buClr>
              <a:buNone/>
            </a:pPr>
            <a:r>
              <a:rPr lang="en-US" altLang="en-US" dirty="0"/>
              <a:t>b) dimensions of illness (FIFE)</a:t>
            </a:r>
          </a:p>
          <a:p>
            <a:pPr marL="0" indent="0">
              <a:buNone/>
            </a:pPr>
            <a:r>
              <a:rPr lang="en-US" altLang="en-US" dirty="0"/>
              <a:t>2. Understanding the whole person               </a:t>
            </a:r>
          </a:p>
          <a:p>
            <a:pPr marL="914400" lvl="2" indent="0">
              <a:buClr>
                <a:schemeClr val="hlink"/>
              </a:buClr>
              <a:buNone/>
            </a:pPr>
            <a:r>
              <a:rPr lang="en-US" altLang="en-US" dirty="0"/>
              <a:t>a) life history and personal/developmental issues</a:t>
            </a:r>
          </a:p>
          <a:p>
            <a:pPr marL="914400" lvl="2" indent="0">
              <a:buClr>
                <a:schemeClr val="hlink"/>
              </a:buClr>
              <a:buNone/>
            </a:pPr>
            <a:r>
              <a:rPr lang="en-US" altLang="en-US" dirty="0"/>
              <a:t>b) context</a:t>
            </a:r>
          </a:p>
        </p:txBody>
      </p:sp>
    </p:spTree>
    <p:extLst>
      <p:ext uri="{BB962C8B-B14F-4D97-AF65-F5344CB8AC3E}">
        <p14:creationId xmlns:p14="http://schemas.microsoft.com/office/powerpoint/2010/main" val="137555698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D44B846-68D2-4E39-AE52-677672FB2B38}"/>
              </a:ext>
            </a:extLst>
          </p:cNvPr>
          <p:cNvSpPr>
            <a:spLocks noGrp="1" noChangeArrowheads="1"/>
          </p:cNvSpPr>
          <p:nvPr>
            <p:ph type="title"/>
          </p:nvPr>
        </p:nvSpPr>
        <p:spPr/>
        <p:txBody>
          <a:bodyPr>
            <a:normAutofit/>
          </a:bodyPr>
          <a:lstStyle/>
          <a:p>
            <a:pPr eaLnBrk="1" hangingPunct="1"/>
            <a:r>
              <a:rPr lang="en-US" altLang="en-US" dirty="0"/>
              <a:t>Patient-Centered Method (cont’d)</a:t>
            </a:r>
          </a:p>
        </p:txBody>
      </p:sp>
      <p:sp>
        <p:nvSpPr>
          <p:cNvPr id="10243" name="Rectangle 3">
            <a:extLst>
              <a:ext uri="{FF2B5EF4-FFF2-40B4-BE49-F238E27FC236}">
                <a16:creationId xmlns:a16="http://schemas.microsoft.com/office/drawing/2014/main" id="{4BA0A862-E0A3-452A-9E9F-6EA195C17635}"/>
              </a:ext>
            </a:extLst>
          </p:cNvPr>
          <p:cNvSpPr>
            <a:spLocks noGrp="1" noChangeArrowheads="1"/>
          </p:cNvSpPr>
          <p:nvPr>
            <p:ph idx="1"/>
          </p:nvPr>
        </p:nvSpPr>
        <p:spPr/>
        <p:txBody>
          <a:bodyPr>
            <a:normAutofit/>
          </a:bodyPr>
          <a:lstStyle/>
          <a:p>
            <a:pPr marL="0" indent="0">
              <a:buNone/>
              <a:defRPr/>
            </a:pPr>
            <a:r>
              <a:rPr lang="en-US" dirty="0">
                <a:ea typeface="ＭＳ Ｐゴシック" charset="-128"/>
                <a:cs typeface="+mn-cs"/>
              </a:rPr>
              <a:t>3. Finding common ground regarding</a:t>
            </a:r>
          </a:p>
          <a:p>
            <a:pPr marL="914400" lvl="2" indent="0">
              <a:buClr>
                <a:schemeClr val="hlink"/>
              </a:buClr>
              <a:buNone/>
              <a:defRPr/>
            </a:pPr>
            <a:r>
              <a:rPr lang="en-US" dirty="0">
                <a:ea typeface="ＭＳ Ｐゴシック" charset="-128"/>
              </a:rPr>
              <a:t>a) problems and priorities</a:t>
            </a:r>
          </a:p>
          <a:p>
            <a:pPr marL="914400" lvl="2" indent="0">
              <a:buClr>
                <a:schemeClr val="hlink"/>
              </a:buClr>
              <a:buNone/>
              <a:defRPr/>
            </a:pPr>
            <a:r>
              <a:rPr lang="en-US" dirty="0">
                <a:ea typeface="ＭＳ Ｐゴシック" charset="-128"/>
              </a:rPr>
              <a:t>b) goals of treatment</a:t>
            </a:r>
          </a:p>
          <a:p>
            <a:pPr marL="914400" lvl="2" indent="0">
              <a:buClr>
                <a:schemeClr val="hlink"/>
              </a:buClr>
              <a:buNone/>
              <a:defRPr/>
            </a:pPr>
            <a:r>
              <a:rPr lang="en-US" dirty="0">
                <a:ea typeface="ＭＳ Ｐゴシック" charset="-128"/>
              </a:rPr>
              <a:t>c)  roles of physician &amp; patient in management</a:t>
            </a:r>
          </a:p>
          <a:p>
            <a:pPr marL="0" indent="0">
              <a:buNone/>
              <a:defRPr/>
            </a:pPr>
            <a:r>
              <a:rPr lang="en-US" dirty="0">
                <a:ea typeface="ＭＳ Ｐゴシック" charset="-128"/>
                <a:cs typeface="+mn-cs"/>
              </a:rPr>
              <a:t>4. Enhancing the patient-physician relationship</a:t>
            </a:r>
          </a:p>
          <a:p>
            <a:pPr marL="914400" lvl="2" indent="0">
              <a:buClr>
                <a:schemeClr val="hlink"/>
              </a:buClr>
              <a:buNone/>
              <a:defRPr/>
            </a:pPr>
            <a:r>
              <a:rPr lang="en-US" dirty="0">
                <a:ea typeface="ＭＳ Ｐゴシック" charset="-128"/>
              </a:rPr>
              <a:t>a) characteristics of therapeutic relationship:</a:t>
            </a:r>
          </a:p>
          <a:p>
            <a:pPr marL="1371600" lvl="3" indent="0">
              <a:buClr>
                <a:schemeClr val="hlink"/>
              </a:buClr>
              <a:buNone/>
              <a:defRPr/>
            </a:pPr>
            <a:r>
              <a:rPr lang="en-US" dirty="0">
                <a:ea typeface="ＭＳ Ｐゴシック" charset="-128"/>
              </a:rPr>
              <a:t>open communication</a:t>
            </a:r>
          </a:p>
          <a:p>
            <a:pPr marL="1371600" lvl="3" indent="0">
              <a:buClr>
                <a:schemeClr val="hlink"/>
              </a:buClr>
              <a:buNone/>
              <a:defRPr/>
            </a:pPr>
            <a:r>
              <a:rPr lang="en-US" dirty="0">
                <a:ea typeface="ＭＳ Ｐゴシック" charset="-128"/>
              </a:rPr>
              <a:t>greater self-awareness </a:t>
            </a:r>
          </a:p>
          <a:p>
            <a:pPr marL="914400" lvl="2" indent="0">
              <a:buClr>
                <a:schemeClr val="hlink"/>
              </a:buClr>
              <a:buNone/>
              <a:defRPr/>
            </a:pPr>
            <a:r>
              <a:rPr lang="en-US" dirty="0">
                <a:ea typeface="ＭＳ Ｐゴシック" charset="-128"/>
              </a:rPr>
              <a:t>	</a:t>
            </a:r>
          </a:p>
        </p:txBody>
      </p:sp>
    </p:spTree>
    <p:extLst>
      <p:ext uri="{BB962C8B-B14F-4D97-AF65-F5344CB8AC3E}">
        <p14:creationId xmlns:p14="http://schemas.microsoft.com/office/powerpoint/2010/main" val="124900762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A29CA23-A882-4EE1-A5D3-2361ED493DC6}"/>
              </a:ext>
            </a:extLst>
          </p:cNvPr>
          <p:cNvSpPr>
            <a:spLocks noGrp="1" noChangeArrowheads="1"/>
          </p:cNvSpPr>
          <p:nvPr>
            <p:ph type="title"/>
          </p:nvPr>
        </p:nvSpPr>
        <p:spPr/>
        <p:txBody>
          <a:bodyPr>
            <a:normAutofit/>
          </a:bodyPr>
          <a:lstStyle/>
          <a:p>
            <a:pPr eaLnBrk="1" hangingPunct="1"/>
            <a:r>
              <a:rPr lang="en-US" altLang="en-US" dirty="0"/>
              <a:t>Patient-Centered Method (cont’d)</a:t>
            </a:r>
          </a:p>
        </p:txBody>
      </p:sp>
      <p:sp>
        <p:nvSpPr>
          <p:cNvPr id="17411" name="Rectangle 3">
            <a:extLst>
              <a:ext uri="{FF2B5EF4-FFF2-40B4-BE49-F238E27FC236}">
                <a16:creationId xmlns:a16="http://schemas.microsoft.com/office/drawing/2014/main" id="{3A3974FB-045B-46B1-A1F5-64E81EA75BA5}"/>
              </a:ext>
            </a:extLst>
          </p:cNvPr>
          <p:cNvSpPr>
            <a:spLocks noGrp="1" noChangeArrowheads="1"/>
          </p:cNvSpPr>
          <p:nvPr>
            <p:ph idx="1"/>
          </p:nvPr>
        </p:nvSpPr>
        <p:spPr/>
        <p:txBody>
          <a:bodyPr>
            <a:normAutofit/>
          </a:bodyPr>
          <a:lstStyle/>
          <a:p>
            <a:pPr marL="0" indent="0">
              <a:buNone/>
            </a:pPr>
            <a:r>
              <a:rPr lang="en-US" altLang="en-US" dirty="0"/>
              <a:t>5. Health promotion/disease prevention</a:t>
            </a:r>
          </a:p>
          <a:p>
            <a:pPr marL="457200" lvl="1" indent="0">
              <a:buNone/>
            </a:pPr>
            <a:r>
              <a:rPr lang="en-US" altLang="en-US" dirty="0"/>
              <a:t>a) risk reduction</a:t>
            </a:r>
          </a:p>
          <a:p>
            <a:pPr marL="457200" lvl="1" indent="0">
              <a:buNone/>
            </a:pPr>
            <a:r>
              <a:rPr lang="en-US" altLang="en-US" dirty="0"/>
              <a:t>b) early detection of disease</a:t>
            </a:r>
            <a:r>
              <a:rPr lang="en-US" altLang="en-US" sz="3200" dirty="0"/>
              <a:t> </a:t>
            </a:r>
          </a:p>
          <a:p>
            <a:pPr marL="0" indent="0">
              <a:buNone/>
            </a:pPr>
            <a:r>
              <a:rPr lang="en-US" altLang="en-US" dirty="0"/>
              <a:t>6) Effective use of resources</a:t>
            </a:r>
          </a:p>
          <a:p>
            <a:pPr marL="457200" lvl="1" indent="0">
              <a:buNone/>
            </a:pPr>
            <a:r>
              <a:rPr lang="en-US" altLang="en-US" dirty="0"/>
              <a:t>a) time </a:t>
            </a:r>
          </a:p>
          <a:p>
            <a:pPr marL="457200" lvl="1" indent="0">
              <a:buNone/>
            </a:pPr>
            <a:r>
              <a:rPr lang="en-US" altLang="en-US" dirty="0"/>
              <a:t>b) allied health care professionals </a:t>
            </a:r>
            <a:r>
              <a:rPr lang="en-US" altLang="en-US" sz="3200" dirty="0"/>
              <a:t> </a:t>
            </a:r>
          </a:p>
          <a:p>
            <a:pPr marL="457200" lvl="1" indent="0">
              <a:buNone/>
            </a:pPr>
            <a:r>
              <a:rPr lang="en-US" altLang="en-US" dirty="0"/>
              <a:t>c) external sources of information</a:t>
            </a:r>
          </a:p>
          <a:p>
            <a:pPr marL="0" indent="0">
              <a:buNone/>
            </a:pPr>
            <a:endParaRPr lang="en-US" altLang="en-US" sz="1400" dirty="0"/>
          </a:p>
          <a:p>
            <a:pPr eaLnBrk="1" hangingPunct="1">
              <a:buFont typeface="Wingdings" panose="05000000000000000000" pitchFamily="2" charset="2"/>
              <a:buNone/>
            </a:pPr>
            <a:r>
              <a:rPr lang="en-US" altLang="en-US" sz="1400" dirty="0"/>
              <a:t>Stewart et al. 1995</a:t>
            </a:r>
          </a:p>
        </p:txBody>
      </p:sp>
    </p:spTree>
    <p:extLst>
      <p:ext uri="{BB962C8B-B14F-4D97-AF65-F5344CB8AC3E}">
        <p14:creationId xmlns:p14="http://schemas.microsoft.com/office/powerpoint/2010/main" val="14504154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39AAB18-4A00-41A2-8140-8444D47CE2D7}"/>
              </a:ext>
            </a:extLst>
          </p:cNvPr>
          <p:cNvSpPr>
            <a:spLocks noGrp="1" noChangeArrowheads="1"/>
          </p:cNvSpPr>
          <p:nvPr>
            <p:ph type="title"/>
          </p:nvPr>
        </p:nvSpPr>
        <p:spPr/>
        <p:txBody>
          <a:bodyPr>
            <a:normAutofit/>
          </a:bodyPr>
          <a:lstStyle/>
          <a:p>
            <a:pPr eaLnBrk="1" hangingPunct="1"/>
            <a:r>
              <a:rPr lang="en-US" altLang="en-US" dirty="0"/>
              <a:t>Disease and Illness</a:t>
            </a:r>
          </a:p>
        </p:txBody>
      </p:sp>
      <p:sp>
        <p:nvSpPr>
          <p:cNvPr id="19459" name="Rectangle 3">
            <a:extLst>
              <a:ext uri="{FF2B5EF4-FFF2-40B4-BE49-F238E27FC236}">
                <a16:creationId xmlns:a16="http://schemas.microsoft.com/office/drawing/2014/main" id="{D417E103-FC08-43FF-AA92-947554310202}"/>
              </a:ext>
            </a:extLst>
          </p:cNvPr>
          <p:cNvSpPr>
            <a:spLocks noGrp="1" noChangeArrowheads="1"/>
          </p:cNvSpPr>
          <p:nvPr>
            <p:ph idx="1"/>
          </p:nvPr>
        </p:nvSpPr>
        <p:spPr/>
        <p:txBody>
          <a:bodyPr>
            <a:normAutofit/>
          </a:bodyPr>
          <a:lstStyle/>
          <a:p>
            <a:r>
              <a:rPr lang="en-US" altLang="en-US" dirty="0"/>
              <a:t>Disease (bio-medical perspective): </a:t>
            </a:r>
          </a:p>
          <a:p>
            <a:pPr lvl="1"/>
            <a:r>
              <a:rPr lang="en-US" altLang="en-US" dirty="0"/>
              <a:t>focus on the body, not the person</a:t>
            </a:r>
          </a:p>
          <a:p>
            <a:pPr lvl="1"/>
            <a:r>
              <a:rPr lang="en-US" altLang="en-US" dirty="0"/>
              <a:t>a particular disease is what everyone has in common</a:t>
            </a:r>
          </a:p>
          <a:p>
            <a:pPr lvl="1"/>
            <a:r>
              <a:rPr lang="en-US" altLang="en-US" i="1" dirty="0"/>
              <a:t>abnormalities of structure or function</a:t>
            </a:r>
          </a:p>
          <a:p>
            <a:pPr lvl="2"/>
            <a:r>
              <a:rPr lang="en-US" altLang="en-US" dirty="0"/>
              <a:t>both physical and mental</a:t>
            </a:r>
          </a:p>
          <a:p>
            <a:pPr lvl="1"/>
            <a:r>
              <a:rPr lang="en-US" altLang="en-US" dirty="0"/>
              <a:t>clinician’s area of expertise</a:t>
            </a:r>
          </a:p>
          <a:p>
            <a:pPr lvl="1"/>
            <a:r>
              <a:rPr lang="en-US" altLang="en-US" dirty="0"/>
              <a:t>Physician’s agenda </a:t>
            </a:r>
          </a:p>
        </p:txBody>
      </p:sp>
    </p:spTree>
    <p:extLst>
      <p:ext uri="{BB962C8B-B14F-4D97-AF65-F5344CB8AC3E}">
        <p14:creationId xmlns:p14="http://schemas.microsoft.com/office/powerpoint/2010/main" val="182641690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8E0314B-3DEB-472B-B69B-E7AC2B4232C7}"/>
              </a:ext>
            </a:extLst>
          </p:cNvPr>
          <p:cNvSpPr>
            <a:spLocks noGrp="1" noChangeArrowheads="1"/>
          </p:cNvSpPr>
          <p:nvPr>
            <p:ph type="title"/>
          </p:nvPr>
        </p:nvSpPr>
        <p:spPr/>
        <p:txBody>
          <a:bodyPr>
            <a:noAutofit/>
          </a:bodyPr>
          <a:lstStyle/>
          <a:p>
            <a:pPr eaLnBrk="1" hangingPunct="1"/>
            <a:r>
              <a:rPr lang="en-US" altLang="en-US" dirty="0"/>
              <a:t>Disease and Illness (cont’d)</a:t>
            </a:r>
          </a:p>
        </p:txBody>
      </p:sp>
      <p:sp>
        <p:nvSpPr>
          <p:cNvPr id="21507" name="Rectangle 3">
            <a:extLst>
              <a:ext uri="{FF2B5EF4-FFF2-40B4-BE49-F238E27FC236}">
                <a16:creationId xmlns:a16="http://schemas.microsoft.com/office/drawing/2014/main" id="{69336698-897A-47EC-89C1-EF3376F14C25}"/>
              </a:ext>
            </a:extLst>
          </p:cNvPr>
          <p:cNvSpPr>
            <a:spLocks noGrp="1" noChangeArrowheads="1"/>
          </p:cNvSpPr>
          <p:nvPr>
            <p:ph idx="1"/>
          </p:nvPr>
        </p:nvSpPr>
        <p:spPr/>
        <p:txBody>
          <a:bodyPr/>
          <a:lstStyle/>
          <a:p>
            <a:r>
              <a:rPr lang="en-US" altLang="en-US" dirty="0"/>
              <a:t>Many patients present with psychosocial issues at the root of their complaints</a:t>
            </a:r>
          </a:p>
          <a:p>
            <a:endParaRPr lang="en-US" altLang="en-US" dirty="0"/>
          </a:p>
          <a:p>
            <a:r>
              <a:rPr lang="en-US" altLang="en-US" dirty="0"/>
              <a:t>Sometimes the diagnosis remains unclear/uncertain</a:t>
            </a:r>
          </a:p>
        </p:txBody>
      </p:sp>
    </p:spTree>
    <p:extLst>
      <p:ext uri="{BB962C8B-B14F-4D97-AF65-F5344CB8AC3E}">
        <p14:creationId xmlns:p14="http://schemas.microsoft.com/office/powerpoint/2010/main" val="68692237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56B846C-F9C2-4F26-A984-C140635DC113}"/>
              </a:ext>
            </a:extLst>
          </p:cNvPr>
          <p:cNvSpPr>
            <a:spLocks noGrp="1" noChangeArrowheads="1"/>
          </p:cNvSpPr>
          <p:nvPr>
            <p:ph type="title"/>
          </p:nvPr>
        </p:nvSpPr>
        <p:spPr/>
        <p:txBody>
          <a:bodyPr>
            <a:noAutofit/>
          </a:bodyPr>
          <a:lstStyle/>
          <a:p>
            <a:pPr eaLnBrk="1" hangingPunct="1"/>
            <a:r>
              <a:rPr lang="en-US" altLang="en-US" dirty="0"/>
              <a:t>Patient’s Agenda (FIFE)</a:t>
            </a:r>
          </a:p>
        </p:txBody>
      </p:sp>
      <p:sp>
        <p:nvSpPr>
          <p:cNvPr id="23555" name="Rectangle 3">
            <a:extLst>
              <a:ext uri="{FF2B5EF4-FFF2-40B4-BE49-F238E27FC236}">
                <a16:creationId xmlns:a16="http://schemas.microsoft.com/office/drawing/2014/main" id="{FC9E523F-9A26-45BA-A555-13D4EB226400}"/>
              </a:ext>
            </a:extLst>
          </p:cNvPr>
          <p:cNvSpPr>
            <a:spLocks noGrp="1" noChangeArrowheads="1"/>
          </p:cNvSpPr>
          <p:nvPr>
            <p:ph idx="1"/>
          </p:nvPr>
        </p:nvSpPr>
        <p:spPr/>
        <p:txBody>
          <a:bodyPr/>
          <a:lstStyle/>
          <a:p>
            <a:pPr>
              <a:lnSpc>
                <a:spcPct val="90000"/>
              </a:lnSpc>
            </a:pPr>
            <a:r>
              <a:rPr lang="en-US" altLang="en-US" sz="3600" b="1" dirty="0"/>
              <a:t>F</a:t>
            </a:r>
            <a:r>
              <a:rPr lang="en-US" altLang="en-US" dirty="0"/>
              <a:t>eelings about what is wrong</a:t>
            </a:r>
          </a:p>
          <a:p>
            <a:pPr>
              <a:lnSpc>
                <a:spcPct val="90000"/>
              </a:lnSpc>
            </a:pPr>
            <a:r>
              <a:rPr lang="en-US" altLang="en-US" sz="3600" b="1" dirty="0"/>
              <a:t>I</a:t>
            </a:r>
            <a:r>
              <a:rPr lang="en-US" altLang="en-US" dirty="0"/>
              <a:t>deas about problem or treatment</a:t>
            </a:r>
          </a:p>
          <a:p>
            <a:pPr>
              <a:lnSpc>
                <a:spcPct val="90000"/>
              </a:lnSpc>
            </a:pPr>
            <a:r>
              <a:rPr lang="en-US" altLang="en-US" sz="3600" b="1" dirty="0"/>
              <a:t>F</a:t>
            </a:r>
            <a:r>
              <a:rPr lang="en-US" altLang="en-US" dirty="0"/>
              <a:t>unction: impact of problem on daily life</a:t>
            </a:r>
          </a:p>
          <a:p>
            <a:pPr>
              <a:lnSpc>
                <a:spcPct val="90000"/>
              </a:lnSpc>
            </a:pPr>
            <a:r>
              <a:rPr lang="en-US" altLang="en-US" sz="3600" b="1" dirty="0"/>
              <a:t>E</a:t>
            </a:r>
            <a:r>
              <a:rPr lang="en-US" altLang="en-US" dirty="0"/>
              <a:t>xpectations of physician/visit</a:t>
            </a:r>
          </a:p>
          <a:p>
            <a:pPr lvl="1">
              <a:lnSpc>
                <a:spcPct val="90000"/>
              </a:lnSpc>
            </a:pPr>
            <a:r>
              <a:rPr lang="en-US" altLang="en-US" dirty="0"/>
              <a:t>Why did they come now? And why to me? </a:t>
            </a:r>
          </a:p>
          <a:p>
            <a:pPr lvl="1">
              <a:lnSpc>
                <a:spcPct val="90000"/>
              </a:lnSpc>
            </a:pPr>
            <a:endParaRPr lang="en-US" altLang="en-US" dirty="0"/>
          </a:p>
          <a:p>
            <a:pPr lvl="1" eaLnBrk="1" hangingPunct="1">
              <a:lnSpc>
                <a:spcPct val="90000"/>
              </a:lnSpc>
              <a:buFont typeface="Wingdings" panose="05000000000000000000" pitchFamily="2" charset="2"/>
              <a:buNone/>
            </a:pPr>
            <a:endParaRPr lang="en-US" altLang="en-US" dirty="0"/>
          </a:p>
        </p:txBody>
      </p:sp>
    </p:spTree>
    <p:extLst>
      <p:ext uri="{BB962C8B-B14F-4D97-AF65-F5344CB8AC3E}">
        <p14:creationId xmlns:p14="http://schemas.microsoft.com/office/powerpoint/2010/main" val="97490110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23AE5C3-0A43-49D0-AAA3-0FC69BF66433}"/>
              </a:ext>
            </a:extLst>
          </p:cNvPr>
          <p:cNvSpPr>
            <a:spLocks noGrp="1" noChangeArrowheads="1"/>
          </p:cNvSpPr>
          <p:nvPr>
            <p:ph type="title"/>
          </p:nvPr>
        </p:nvSpPr>
        <p:spPr/>
        <p:txBody>
          <a:bodyPr>
            <a:noAutofit/>
          </a:bodyPr>
          <a:lstStyle/>
          <a:p>
            <a:pPr eaLnBrk="1" hangingPunct="1"/>
            <a:r>
              <a:rPr lang="en-US" altLang="en-US" dirty="0"/>
              <a:t>The Illness Experience</a:t>
            </a:r>
          </a:p>
        </p:txBody>
      </p:sp>
      <p:sp>
        <p:nvSpPr>
          <p:cNvPr id="25603" name="Rectangle 3">
            <a:extLst>
              <a:ext uri="{FF2B5EF4-FFF2-40B4-BE49-F238E27FC236}">
                <a16:creationId xmlns:a16="http://schemas.microsoft.com/office/drawing/2014/main" id="{96DE3A69-BAD8-4335-ACED-01399AB08FDF}"/>
              </a:ext>
            </a:extLst>
          </p:cNvPr>
          <p:cNvSpPr>
            <a:spLocks noGrp="1" noChangeArrowheads="1"/>
          </p:cNvSpPr>
          <p:nvPr>
            <p:ph idx="1"/>
          </p:nvPr>
        </p:nvSpPr>
        <p:spPr/>
        <p:txBody>
          <a:bodyPr/>
          <a:lstStyle/>
          <a:p>
            <a:r>
              <a:rPr lang="en-US" altLang="en-US" dirty="0"/>
              <a:t>Illness (the patient’s perspective) </a:t>
            </a:r>
          </a:p>
          <a:p>
            <a:r>
              <a:rPr lang="en-US" altLang="en-US" dirty="0"/>
              <a:t>Questions:</a:t>
            </a:r>
          </a:p>
          <a:p>
            <a:pPr lvl="1"/>
            <a:r>
              <a:rPr lang="en-US" altLang="en-US" dirty="0"/>
              <a:t>“How would you describe the problem that has brought you to me?”</a:t>
            </a:r>
          </a:p>
          <a:p>
            <a:pPr lvl="1"/>
            <a:r>
              <a:rPr lang="en-US" altLang="en-US" dirty="0"/>
              <a:t>“Does anyone else you know have these problems?”</a:t>
            </a:r>
          </a:p>
          <a:p>
            <a:pPr lvl="1"/>
            <a:r>
              <a:rPr lang="en-US" altLang="en-US" dirty="0"/>
              <a:t>“What do you think is causing the problem?”</a:t>
            </a:r>
          </a:p>
          <a:p>
            <a:pPr lvl="1"/>
            <a:r>
              <a:rPr lang="en-US" altLang="en-US" dirty="0"/>
              <a:t>“Why do you think this problem has happened now?’</a:t>
            </a:r>
          </a:p>
        </p:txBody>
      </p:sp>
    </p:spTree>
    <p:extLst>
      <p:ext uri="{BB962C8B-B14F-4D97-AF65-F5344CB8AC3E}">
        <p14:creationId xmlns:p14="http://schemas.microsoft.com/office/powerpoint/2010/main" val="51048737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87BC9-D3A4-3751-F536-D647F057F78C}"/>
              </a:ext>
            </a:extLst>
          </p:cNvPr>
          <p:cNvSpPr>
            <a:spLocks noGrp="1"/>
          </p:cNvSpPr>
          <p:nvPr>
            <p:ph type="title"/>
          </p:nvPr>
        </p:nvSpPr>
        <p:spPr/>
        <p:txBody>
          <a:bodyPr/>
          <a:lstStyle/>
          <a:p>
            <a:r>
              <a:rPr lang="en-CA" dirty="0"/>
              <a:t>What are “Clinical skills”</a:t>
            </a:r>
          </a:p>
        </p:txBody>
      </p:sp>
      <p:sp>
        <p:nvSpPr>
          <p:cNvPr id="3" name="Content Placeholder 2">
            <a:extLst>
              <a:ext uri="{FF2B5EF4-FFF2-40B4-BE49-F238E27FC236}">
                <a16:creationId xmlns:a16="http://schemas.microsoft.com/office/drawing/2014/main" id="{4162947A-C9DA-5C8A-FCF5-5129FA488AD0}"/>
              </a:ext>
            </a:extLst>
          </p:cNvPr>
          <p:cNvSpPr>
            <a:spLocks noGrp="1"/>
          </p:cNvSpPr>
          <p:nvPr>
            <p:ph idx="1"/>
          </p:nvPr>
        </p:nvSpPr>
        <p:spPr/>
        <p:txBody>
          <a:bodyPr/>
          <a:lstStyle/>
          <a:p>
            <a:r>
              <a:rPr lang="en-CA" i="1" dirty="0"/>
              <a:t>Medicine is learned by the bedside and not in the classroom. (Sir William Osler – 1849-1919) </a:t>
            </a:r>
          </a:p>
          <a:p>
            <a:r>
              <a:rPr lang="en-CA" dirty="0"/>
              <a:t>Foundation of clinical medicine – particularly nuanced history taking and physical examination. </a:t>
            </a:r>
          </a:p>
          <a:p>
            <a:r>
              <a:rPr lang="en-CA" dirty="0"/>
              <a:t>A “good” medical history is indispensable to making the correct diagnosis</a:t>
            </a:r>
          </a:p>
          <a:p>
            <a:r>
              <a:rPr lang="en-CA" dirty="0"/>
              <a:t>“</a:t>
            </a:r>
            <a:r>
              <a:rPr lang="en-CA" i="1" dirty="0"/>
              <a:t>In most cases, a good history and physical examination will lead you to make the correct diagnosis and this is critical – your diagnosis will more often than not seal the fate of your patient...” </a:t>
            </a:r>
            <a:r>
              <a:rPr lang="en-CA" dirty="0"/>
              <a:t>Talley and O Connor 8</a:t>
            </a:r>
            <a:r>
              <a:rPr lang="en-CA" baseline="30000" dirty="0"/>
              <a:t>th</a:t>
            </a:r>
            <a:r>
              <a:rPr lang="en-CA" dirty="0"/>
              <a:t> edition. </a:t>
            </a:r>
          </a:p>
        </p:txBody>
      </p:sp>
    </p:spTree>
    <p:extLst>
      <p:ext uri="{BB962C8B-B14F-4D97-AF65-F5344CB8AC3E}">
        <p14:creationId xmlns:p14="http://schemas.microsoft.com/office/powerpoint/2010/main" val="7287609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FA2E6-9873-4862-8FD2-AB493F836BC6}"/>
              </a:ext>
            </a:extLst>
          </p:cNvPr>
          <p:cNvSpPr>
            <a:spLocks noGrp="1"/>
          </p:cNvSpPr>
          <p:nvPr>
            <p:ph type="title"/>
          </p:nvPr>
        </p:nvSpPr>
        <p:spPr/>
        <p:txBody>
          <a:bodyPr>
            <a:normAutofit/>
          </a:bodyPr>
          <a:lstStyle/>
          <a:p>
            <a:r>
              <a:rPr lang="en-CA" dirty="0"/>
              <a:t>Types of questions</a:t>
            </a:r>
          </a:p>
        </p:txBody>
      </p:sp>
      <p:sp>
        <p:nvSpPr>
          <p:cNvPr id="3" name="Content Placeholder 2">
            <a:extLst>
              <a:ext uri="{FF2B5EF4-FFF2-40B4-BE49-F238E27FC236}">
                <a16:creationId xmlns:a16="http://schemas.microsoft.com/office/drawing/2014/main" id="{67866512-D15D-41F4-826A-1D672023BAA3}"/>
              </a:ext>
            </a:extLst>
          </p:cNvPr>
          <p:cNvSpPr>
            <a:spLocks noGrp="1"/>
          </p:cNvSpPr>
          <p:nvPr>
            <p:ph idx="1"/>
          </p:nvPr>
        </p:nvSpPr>
        <p:spPr/>
        <p:txBody>
          <a:bodyPr/>
          <a:lstStyle/>
          <a:p>
            <a:r>
              <a:rPr lang="en-CA" dirty="0"/>
              <a:t>Open-ended questions- encourage a full narrative, allow the patients to express their own knowledge/feelings (patient’s agenda)</a:t>
            </a:r>
          </a:p>
          <a:p>
            <a:pPr lvl="1"/>
            <a:r>
              <a:rPr lang="en-CA" dirty="0"/>
              <a:t>Start with open-ended questions</a:t>
            </a:r>
          </a:p>
          <a:p>
            <a:pPr lvl="1"/>
            <a:r>
              <a:rPr lang="en-CA" dirty="0"/>
              <a:t>Active listening during the patient’s answer</a:t>
            </a:r>
          </a:p>
          <a:p>
            <a:pPr lvl="1"/>
            <a:r>
              <a:rPr lang="en-CA" dirty="0"/>
              <a:t>Do not interrupt</a:t>
            </a:r>
          </a:p>
          <a:p>
            <a:r>
              <a:rPr lang="en-CA" dirty="0"/>
              <a:t>Sample open-ended question: </a:t>
            </a:r>
          </a:p>
          <a:p>
            <a:pPr marL="0" indent="0">
              <a:buNone/>
            </a:pPr>
            <a:r>
              <a:rPr lang="en-CA" dirty="0"/>
              <a:t>	What can I do for you today?</a:t>
            </a:r>
          </a:p>
        </p:txBody>
      </p:sp>
    </p:spTree>
    <p:extLst>
      <p:ext uri="{BB962C8B-B14F-4D97-AF65-F5344CB8AC3E}">
        <p14:creationId xmlns:p14="http://schemas.microsoft.com/office/powerpoint/2010/main" val="972966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FA2E6-9873-4862-8FD2-AB493F836BC6}"/>
              </a:ext>
            </a:extLst>
          </p:cNvPr>
          <p:cNvSpPr>
            <a:spLocks noGrp="1"/>
          </p:cNvSpPr>
          <p:nvPr>
            <p:ph type="title"/>
          </p:nvPr>
        </p:nvSpPr>
        <p:spPr/>
        <p:txBody>
          <a:bodyPr>
            <a:normAutofit/>
          </a:bodyPr>
          <a:lstStyle/>
          <a:p>
            <a:r>
              <a:rPr lang="en-CA" dirty="0"/>
              <a:t>Types of questions (cont’d)</a:t>
            </a:r>
          </a:p>
        </p:txBody>
      </p:sp>
      <p:sp>
        <p:nvSpPr>
          <p:cNvPr id="3" name="Content Placeholder 2">
            <a:extLst>
              <a:ext uri="{FF2B5EF4-FFF2-40B4-BE49-F238E27FC236}">
                <a16:creationId xmlns:a16="http://schemas.microsoft.com/office/drawing/2014/main" id="{67866512-D15D-41F4-826A-1D672023BAA3}"/>
              </a:ext>
            </a:extLst>
          </p:cNvPr>
          <p:cNvSpPr>
            <a:spLocks noGrp="1"/>
          </p:cNvSpPr>
          <p:nvPr>
            <p:ph idx="1"/>
          </p:nvPr>
        </p:nvSpPr>
        <p:spPr/>
        <p:txBody>
          <a:bodyPr/>
          <a:lstStyle/>
          <a:p>
            <a:r>
              <a:rPr lang="en-CA" dirty="0"/>
              <a:t>Closed-ended questions- elicit a short or single-word answer (yes/no)</a:t>
            </a:r>
          </a:p>
          <a:p>
            <a:pPr lvl="1"/>
            <a:r>
              <a:rPr lang="en-CA" dirty="0"/>
              <a:t>Use once the patient has completed their narrative</a:t>
            </a:r>
          </a:p>
          <a:p>
            <a:pPr lvl="1"/>
            <a:r>
              <a:rPr lang="en-CA" dirty="0"/>
              <a:t>Use for clarification </a:t>
            </a:r>
          </a:p>
          <a:p>
            <a:pPr lvl="1"/>
            <a:endParaRPr lang="en-CA" dirty="0"/>
          </a:p>
          <a:p>
            <a:r>
              <a:rPr lang="en-CA" dirty="0"/>
              <a:t>Sample closed-ended question: </a:t>
            </a:r>
          </a:p>
          <a:p>
            <a:pPr marL="0" indent="0">
              <a:buNone/>
            </a:pPr>
            <a:r>
              <a:rPr lang="en-CA" dirty="0"/>
              <a:t>	Are you allergic to any medications?</a:t>
            </a:r>
          </a:p>
        </p:txBody>
      </p:sp>
    </p:spTree>
    <p:extLst>
      <p:ext uri="{BB962C8B-B14F-4D97-AF65-F5344CB8AC3E}">
        <p14:creationId xmlns:p14="http://schemas.microsoft.com/office/powerpoint/2010/main" val="17494994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FA2E6-9873-4862-8FD2-AB493F836BC6}"/>
              </a:ext>
            </a:extLst>
          </p:cNvPr>
          <p:cNvSpPr>
            <a:spLocks noGrp="1"/>
          </p:cNvSpPr>
          <p:nvPr>
            <p:ph type="title"/>
          </p:nvPr>
        </p:nvSpPr>
        <p:spPr/>
        <p:txBody>
          <a:bodyPr>
            <a:normAutofit/>
          </a:bodyPr>
          <a:lstStyle/>
          <a:p>
            <a:r>
              <a:rPr lang="en-CA" dirty="0"/>
              <a:t>Types of questions (cont’d)</a:t>
            </a:r>
          </a:p>
        </p:txBody>
      </p:sp>
      <p:sp>
        <p:nvSpPr>
          <p:cNvPr id="3" name="Content Placeholder 2">
            <a:extLst>
              <a:ext uri="{FF2B5EF4-FFF2-40B4-BE49-F238E27FC236}">
                <a16:creationId xmlns:a16="http://schemas.microsoft.com/office/drawing/2014/main" id="{67866512-D15D-41F4-826A-1D672023BAA3}"/>
              </a:ext>
            </a:extLst>
          </p:cNvPr>
          <p:cNvSpPr>
            <a:spLocks noGrp="1"/>
          </p:cNvSpPr>
          <p:nvPr>
            <p:ph idx="1"/>
          </p:nvPr>
        </p:nvSpPr>
        <p:spPr/>
        <p:txBody>
          <a:bodyPr/>
          <a:lstStyle/>
          <a:p>
            <a:r>
              <a:rPr lang="en-CA" dirty="0"/>
              <a:t>Leading questions- based on your own assumptions (doctor’s agenda) and lead the patient to answer what they think you want to hear</a:t>
            </a:r>
          </a:p>
          <a:p>
            <a:pPr lvl="1"/>
            <a:r>
              <a:rPr lang="en-CA" b="1" dirty="0">
                <a:solidFill>
                  <a:srgbClr val="FF0000"/>
                </a:solidFill>
              </a:rPr>
              <a:t>Avoid this type of question</a:t>
            </a:r>
          </a:p>
          <a:p>
            <a:endParaRPr lang="en-CA" dirty="0"/>
          </a:p>
          <a:p>
            <a:r>
              <a:rPr lang="en-CA" dirty="0"/>
              <a:t>Sample leading question: </a:t>
            </a:r>
          </a:p>
          <a:p>
            <a:pPr marL="0" indent="0">
              <a:buNone/>
            </a:pPr>
            <a:r>
              <a:rPr lang="en-CA" dirty="0"/>
              <a:t>	You do not smoke, do you?</a:t>
            </a:r>
          </a:p>
        </p:txBody>
      </p:sp>
    </p:spTree>
    <p:extLst>
      <p:ext uri="{BB962C8B-B14F-4D97-AF65-F5344CB8AC3E}">
        <p14:creationId xmlns:p14="http://schemas.microsoft.com/office/powerpoint/2010/main" val="16976917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6C62ACD-8A63-4D08-BD02-2C3F1D27835F}"/>
              </a:ext>
            </a:extLst>
          </p:cNvPr>
          <p:cNvSpPr>
            <a:spLocks noGrp="1" noChangeArrowheads="1"/>
          </p:cNvSpPr>
          <p:nvPr>
            <p:ph type="title"/>
          </p:nvPr>
        </p:nvSpPr>
        <p:spPr/>
        <p:txBody>
          <a:bodyPr>
            <a:normAutofit/>
          </a:bodyPr>
          <a:lstStyle/>
          <a:p>
            <a:pPr eaLnBrk="1" hangingPunct="1"/>
            <a:r>
              <a:rPr lang="en-US" altLang="en-US" dirty="0"/>
              <a:t>Social/Developmental Context</a:t>
            </a:r>
          </a:p>
        </p:txBody>
      </p:sp>
      <p:sp>
        <p:nvSpPr>
          <p:cNvPr id="27651" name="Rectangle 3">
            <a:extLst>
              <a:ext uri="{FF2B5EF4-FFF2-40B4-BE49-F238E27FC236}">
                <a16:creationId xmlns:a16="http://schemas.microsoft.com/office/drawing/2014/main" id="{F1E7E2DD-CFD8-4904-90D7-41AC54DE90E7}"/>
              </a:ext>
            </a:extLst>
          </p:cNvPr>
          <p:cNvSpPr>
            <a:spLocks noGrp="1" noChangeArrowheads="1"/>
          </p:cNvSpPr>
          <p:nvPr>
            <p:ph idx="1"/>
          </p:nvPr>
        </p:nvSpPr>
        <p:spPr/>
        <p:txBody>
          <a:bodyPr>
            <a:normAutofit/>
          </a:bodyPr>
          <a:lstStyle/>
          <a:p>
            <a:r>
              <a:rPr lang="en-US" altLang="en-US" dirty="0"/>
              <a:t>Stage of life cycle</a:t>
            </a:r>
          </a:p>
          <a:p>
            <a:r>
              <a:rPr lang="en-US" altLang="en-US" dirty="0"/>
              <a:t>Living situation</a:t>
            </a:r>
          </a:p>
          <a:p>
            <a:r>
              <a:rPr lang="en-US" altLang="en-US" dirty="0"/>
              <a:t>Major roles: work, school, parent, caregiver</a:t>
            </a:r>
          </a:p>
          <a:p>
            <a:r>
              <a:rPr lang="en-US" altLang="en-US" dirty="0"/>
              <a:t>Support system</a:t>
            </a:r>
          </a:p>
          <a:p>
            <a:r>
              <a:rPr lang="en-US" altLang="en-US" dirty="0"/>
              <a:t>Culture/religion</a:t>
            </a:r>
          </a:p>
          <a:p>
            <a:r>
              <a:rPr lang="en-US" altLang="en-US" dirty="0"/>
              <a:t>Have there been recent changes?</a:t>
            </a:r>
          </a:p>
        </p:txBody>
      </p:sp>
    </p:spTree>
    <p:extLst>
      <p:ext uri="{BB962C8B-B14F-4D97-AF65-F5344CB8AC3E}">
        <p14:creationId xmlns:p14="http://schemas.microsoft.com/office/powerpoint/2010/main" val="180670459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99533DE3-271B-4D54-8323-7296C5187166}"/>
              </a:ext>
            </a:extLst>
          </p:cNvPr>
          <p:cNvSpPr>
            <a:spLocks noGrp="1" noChangeArrowheads="1"/>
          </p:cNvSpPr>
          <p:nvPr>
            <p:ph type="title"/>
          </p:nvPr>
        </p:nvSpPr>
        <p:spPr/>
        <p:txBody>
          <a:bodyPr>
            <a:normAutofit/>
          </a:bodyPr>
          <a:lstStyle/>
          <a:p>
            <a:pPr eaLnBrk="1" hangingPunct="1"/>
            <a:r>
              <a:rPr lang="en-US" altLang="en-US" dirty="0"/>
              <a:t>Finding Common Ground</a:t>
            </a:r>
          </a:p>
        </p:txBody>
      </p:sp>
      <p:sp>
        <p:nvSpPr>
          <p:cNvPr id="29699" name="Rectangle 3">
            <a:extLst>
              <a:ext uri="{FF2B5EF4-FFF2-40B4-BE49-F238E27FC236}">
                <a16:creationId xmlns:a16="http://schemas.microsoft.com/office/drawing/2014/main" id="{B4D0790D-7B43-4554-8522-310EDC7AD441}"/>
              </a:ext>
            </a:extLst>
          </p:cNvPr>
          <p:cNvSpPr>
            <a:spLocks noGrp="1" noChangeArrowheads="1"/>
          </p:cNvSpPr>
          <p:nvPr>
            <p:ph idx="1"/>
          </p:nvPr>
        </p:nvSpPr>
        <p:spPr/>
        <p:txBody>
          <a:bodyPr/>
          <a:lstStyle/>
          <a:p>
            <a:r>
              <a:rPr lang="en-US" altLang="en-US" dirty="0"/>
              <a:t>Reach agreement concerning:</a:t>
            </a:r>
          </a:p>
          <a:p>
            <a:pPr lvl="1"/>
            <a:r>
              <a:rPr lang="en-US" altLang="en-US" dirty="0"/>
              <a:t>1. Nature of the problem and priorities</a:t>
            </a:r>
          </a:p>
          <a:p>
            <a:pPr lvl="1"/>
            <a:r>
              <a:rPr lang="en-US" altLang="en-US" dirty="0"/>
              <a:t>2. Goals of treatment</a:t>
            </a:r>
          </a:p>
          <a:p>
            <a:pPr lvl="1"/>
            <a:r>
              <a:rPr lang="en-US" altLang="en-US" dirty="0"/>
              <a:t>3. Roles of the physician and patient</a:t>
            </a:r>
          </a:p>
          <a:p>
            <a:r>
              <a:rPr lang="en-US" altLang="en-US" dirty="0"/>
              <a:t>Need to incorporate </a:t>
            </a:r>
            <a:r>
              <a:rPr lang="en-US" altLang="en-US" b="1" dirty="0"/>
              <a:t>FIFE </a:t>
            </a:r>
          </a:p>
          <a:p>
            <a:r>
              <a:rPr lang="en-US" altLang="en-US" dirty="0"/>
              <a:t>Non-verbal communication: </a:t>
            </a:r>
            <a:r>
              <a:rPr lang="en-US" altLang="en-US" b="1" dirty="0"/>
              <a:t>SURETY</a:t>
            </a:r>
          </a:p>
          <a:p>
            <a:pPr eaLnBrk="1" hangingPunct="1"/>
            <a:endParaRPr lang="en-US" altLang="en-US" dirty="0"/>
          </a:p>
        </p:txBody>
      </p:sp>
    </p:spTree>
    <p:extLst>
      <p:ext uri="{BB962C8B-B14F-4D97-AF65-F5344CB8AC3E}">
        <p14:creationId xmlns:p14="http://schemas.microsoft.com/office/powerpoint/2010/main" val="20732907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E61ADA1F-D05E-4069-9FE1-272637C6C4AA}"/>
              </a:ext>
            </a:extLst>
          </p:cNvPr>
          <p:cNvSpPr>
            <a:spLocks noGrp="1" noChangeArrowheads="1"/>
          </p:cNvSpPr>
          <p:nvPr>
            <p:ph type="title"/>
          </p:nvPr>
        </p:nvSpPr>
        <p:spPr/>
        <p:txBody>
          <a:bodyPr>
            <a:noAutofit/>
          </a:bodyPr>
          <a:lstStyle/>
          <a:p>
            <a:pPr eaLnBrk="1" hangingPunct="1"/>
            <a:r>
              <a:rPr lang="en-US" altLang="en-US" dirty="0"/>
              <a:t>SURETY</a:t>
            </a:r>
          </a:p>
        </p:txBody>
      </p:sp>
      <p:sp>
        <p:nvSpPr>
          <p:cNvPr id="31747" name="Rectangle 3">
            <a:extLst>
              <a:ext uri="{FF2B5EF4-FFF2-40B4-BE49-F238E27FC236}">
                <a16:creationId xmlns:a16="http://schemas.microsoft.com/office/drawing/2014/main" id="{231D8312-2664-4CF0-A586-2834A042F11A}"/>
              </a:ext>
            </a:extLst>
          </p:cNvPr>
          <p:cNvSpPr>
            <a:spLocks noGrp="1" noChangeArrowheads="1"/>
          </p:cNvSpPr>
          <p:nvPr>
            <p:ph idx="1"/>
          </p:nvPr>
        </p:nvSpPr>
        <p:spPr/>
        <p:txBody>
          <a:bodyPr>
            <a:normAutofit/>
          </a:bodyPr>
          <a:lstStyle/>
          <a:p>
            <a:pPr eaLnBrk="1" hangingPunct="1"/>
            <a:r>
              <a:rPr lang="en-US" altLang="en-US" b="1" dirty="0"/>
              <a:t>S</a:t>
            </a:r>
            <a:r>
              <a:rPr lang="en-CA" altLang="en-US" dirty="0"/>
              <a:t>it at an angle </a:t>
            </a:r>
            <a:endParaRPr lang="en-US" altLang="en-US" dirty="0"/>
          </a:p>
          <a:p>
            <a:pPr eaLnBrk="1" hangingPunct="1"/>
            <a:r>
              <a:rPr lang="en-US" altLang="en-US" b="1" dirty="0"/>
              <a:t>U</a:t>
            </a:r>
            <a:r>
              <a:rPr lang="en-CA" altLang="en-US" dirty="0" err="1"/>
              <a:t>ncross</a:t>
            </a:r>
            <a:r>
              <a:rPr lang="en-CA" altLang="en-US" dirty="0"/>
              <a:t> legs and arms</a:t>
            </a:r>
            <a:r>
              <a:rPr lang="en-US" altLang="en-US" dirty="0"/>
              <a:t> </a:t>
            </a:r>
          </a:p>
          <a:p>
            <a:pPr eaLnBrk="1" hangingPunct="1"/>
            <a:r>
              <a:rPr lang="en-US" altLang="en-US" b="1" dirty="0"/>
              <a:t>R</a:t>
            </a:r>
            <a:r>
              <a:rPr lang="en-US" altLang="en-US" dirty="0"/>
              <a:t>elax</a:t>
            </a:r>
          </a:p>
          <a:p>
            <a:pPr eaLnBrk="1" hangingPunct="1"/>
            <a:r>
              <a:rPr lang="en-US" altLang="en-US" b="1" dirty="0"/>
              <a:t>E</a:t>
            </a:r>
            <a:r>
              <a:rPr lang="en-US" altLang="en-US" dirty="0"/>
              <a:t>ye contact</a:t>
            </a:r>
          </a:p>
          <a:p>
            <a:pPr eaLnBrk="1" hangingPunct="1"/>
            <a:r>
              <a:rPr lang="en-US" altLang="en-US" b="1" dirty="0"/>
              <a:t>T</a:t>
            </a:r>
            <a:r>
              <a:rPr lang="en-US" altLang="en-US" dirty="0"/>
              <a:t>herapeutic touch</a:t>
            </a:r>
          </a:p>
          <a:p>
            <a:pPr eaLnBrk="1" hangingPunct="1"/>
            <a:r>
              <a:rPr lang="en-US" altLang="en-US" b="1" dirty="0"/>
              <a:t>Y</a:t>
            </a:r>
            <a:r>
              <a:rPr lang="en-US" altLang="en-US" dirty="0"/>
              <a:t>our intuition</a:t>
            </a:r>
          </a:p>
          <a:p>
            <a:pPr marL="1828800" lvl="4" indent="0" algn="ctr">
              <a:buNone/>
            </a:pPr>
            <a:r>
              <a:rPr lang="en-CA" altLang="en-US" sz="1200" dirty="0" err="1"/>
              <a:t>Stickley</a:t>
            </a:r>
            <a:r>
              <a:rPr lang="en-CA" altLang="en-US" sz="1200" dirty="0"/>
              <a:t> &amp; Stacey, 2009</a:t>
            </a:r>
            <a:endParaRPr lang="en-US" altLang="en-US" sz="1200" dirty="0"/>
          </a:p>
        </p:txBody>
      </p:sp>
      <p:pic>
        <p:nvPicPr>
          <p:cNvPr id="2" name="Picture 1">
            <a:extLst>
              <a:ext uri="{FF2B5EF4-FFF2-40B4-BE49-F238E27FC236}">
                <a16:creationId xmlns:a16="http://schemas.microsoft.com/office/drawing/2014/main" id="{FC5B2817-C7FA-47F1-92A6-5B24882283A9}"/>
              </a:ext>
            </a:extLst>
          </p:cNvPr>
          <p:cNvPicPr>
            <a:picLocks noChangeAspect="1"/>
          </p:cNvPicPr>
          <p:nvPr/>
        </p:nvPicPr>
        <p:blipFill>
          <a:blip r:embed="rId3"/>
          <a:stretch>
            <a:fillRect/>
          </a:stretch>
        </p:blipFill>
        <p:spPr>
          <a:xfrm>
            <a:off x="6781800" y="2667000"/>
            <a:ext cx="3657600" cy="2438400"/>
          </a:xfrm>
          <a:prstGeom prst="rect">
            <a:avLst/>
          </a:prstGeom>
        </p:spPr>
      </p:pic>
    </p:spTree>
    <p:extLst>
      <p:ext uri="{BB962C8B-B14F-4D97-AF65-F5344CB8AC3E}">
        <p14:creationId xmlns:p14="http://schemas.microsoft.com/office/powerpoint/2010/main" val="102501581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231D0CFD-E39D-4E74-B111-FABAAB052C88}"/>
              </a:ext>
            </a:extLst>
          </p:cNvPr>
          <p:cNvSpPr>
            <a:spLocks noGrp="1" noChangeArrowheads="1"/>
          </p:cNvSpPr>
          <p:nvPr>
            <p:ph type="title"/>
          </p:nvPr>
        </p:nvSpPr>
        <p:spPr/>
        <p:txBody>
          <a:bodyPr>
            <a:noAutofit/>
          </a:bodyPr>
          <a:lstStyle/>
          <a:p>
            <a:pPr eaLnBrk="1" hangingPunct="1"/>
            <a:r>
              <a:rPr lang="en-US" altLang="en-US" dirty="0"/>
              <a:t>Finding Common Ground Pivotal Questions</a:t>
            </a:r>
            <a:endParaRPr lang="en-US" altLang="en-US" sz="3200" dirty="0"/>
          </a:p>
        </p:txBody>
      </p:sp>
      <p:sp>
        <p:nvSpPr>
          <p:cNvPr id="33795" name="Rectangle 3">
            <a:extLst>
              <a:ext uri="{FF2B5EF4-FFF2-40B4-BE49-F238E27FC236}">
                <a16:creationId xmlns:a16="http://schemas.microsoft.com/office/drawing/2014/main" id="{A8207C28-16F7-43E1-81CE-5BC55782D4B4}"/>
              </a:ext>
            </a:extLst>
          </p:cNvPr>
          <p:cNvSpPr>
            <a:spLocks noGrp="1" noChangeArrowheads="1"/>
          </p:cNvSpPr>
          <p:nvPr>
            <p:ph idx="1"/>
          </p:nvPr>
        </p:nvSpPr>
        <p:spPr/>
        <p:txBody>
          <a:bodyPr/>
          <a:lstStyle/>
          <a:p>
            <a:r>
              <a:rPr lang="en-US" altLang="en-US" dirty="0"/>
              <a:t>“What are you thinking about all of this?”</a:t>
            </a:r>
          </a:p>
          <a:p>
            <a:r>
              <a:rPr lang="en-US" altLang="en-US" dirty="0"/>
              <a:t>“How are you feeling hearing this summary?”</a:t>
            </a:r>
          </a:p>
          <a:p>
            <a:r>
              <a:rPr lang="en-US" altLang="en-US" dirty="0"/>
              <a:t>“What do you want to do now?”</a:t>
            </a:r>
          </a:p>
          <a:p>
            <a:r>
              <a:rPr lang="en-US" altLang="en-US" dirty="0"/>
              <a:t>“Where should we go from here?”</a:t>
            </a:r>
          </a:p>
        </p:txBody>
      </p:sp>
    </p:spTree>
    <p:extLst>
      <p:ext uri="{BB962C8B-B14F-4D97-AF65-F5344CB8AC3E}">
        <p14:creationId xmlns:p14="http://schemas.microsoft.com/office/powerpoint/2010/main" val="156987165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60C72730-4FBB-4F0B-BE5E-639B7F4BCE56}"/>
              </a:ext>
            </a:extLst>
          </p:cNvPr>
          <p:cNvSpPr>
            <a:spLocks noGrp="1" noChangeArrowheads="1"/>
          </p:cNvSpPr>
          <p:nvPr>
            <p:ph type="title"/>
          </p:nvPr>
        </p:nvSpPr>
        <p:spPr/>
        <p:txBody>
          <a:bodyPr>
            <a:normAutofit/>
          </a:bodyPr>
          <a:lstStyle/>
          <a:p>
            <a:pPr eaLnBrk="1" hangingPunct="1"/>
            <a:r>
              <a:rPr lang="en-US" altLang="en-US" dirty="0"/>
              <a:t>Summary</a:t>
            </a:r>
          </a:p>
        </p:txBody>
      </p:sp>
      <p:sp>
        <p:nvSpPr>
          <p:cNvPr id="35843" name="Rectangle 3">
            <a:extLst>
              <a:ext uri="{FF2B5EF4-FFF2-40B4-BE49-F238E27FC236}">
                <a16:creationId xmlns:a16="http://schemas.microsoft.com/office/drawing/2014/main" id="{A4D3B552-378A-410E-9E20-A7FC209F05C6}"/>
              </a:ext>
            </a:extLst>
          </p:cNvPr>
          <p:cNvSpPr>
            <a:spLocks noGrp="1" noChangeArrowheads="1"/>
          </p:cNvSpPr>
          <p:nvPr>
            <p:ph idx="1"/>
          </p:nvPr>
        </p:nvSpPr>
        <p:spPr/>
        <p:txBody>
          <a:bodyPr/>
          <a:lstStyle/>
          <a:p>
            <a:r>
              <a:rPr lang="en-US" altLang="en-US" dirty="0"/>
              <a:t>Patient-Centered Medicine</a:t>
            </a:r>
          </a:p>
          <a:p>
            <a:pPr lvl="1"/>
            <a:r>
              <a:rPr lang="en-US" altLang="en-US" dirty="0"/>
              <a:t>6 Components</a:t>
            </a:r>
          </a:p>
          <a:p>
            <a:pPr lvl="1"/>
            <a:r>
              <a:rPr lang="en-US" altLang="en-US" dirty="0"/>
              <a:t>Disease vs. Illness Experience</a:t>
            </a:r>
          </a:p>
          <a:p>
            <a:pPr lvl="1"/>
            <a:r>
              <a:rPr lang="en-US" altLang="en-US" dirty="0"/>
              <a:t>Doctor’s vs. Patient’s Agenda</a:t>
            </a:r>
          </a:p>
          <a:p>
            <a:pPr lvl="1"/>
            <a:r>
              <a:rPr lang="en-US" altLang="en-US" dirty="0"/>
              <a:t>Common Ground  </a:t>
            </a:r>
          </a:p>
          <a:p>
            <a:pPr lvl="1"/>
            <a:endParaRPr lang="en-US" altLang="en-US" dirty="0"/>
          </a:p>
          <a:p>
            <a:r>
              <a:rPr lang="en-US" altLang="en-US" dirty="0"/>
              <a:t>Questions? </a:t>
            </a:r>
          </a:p>
        </p:txBody>
      </p:sp>
    </p:spTree>
    <p:extLst>
      <p:ext uri="{BB962C8B-B14F-4D97-AF65-F5344CB8AC3E}">
        <p14:creationId xmlns:p14="http://schemas.microsoft.com/office/powerpoint/2010/main" val="73550417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1EE4-9B83-45C4-97C0-CD0E5FF416AC}"/>
              </a:ext>
            </a:extLst>
          </p:cNvPr>
          <p:cNvSpPr>
            <a:spLocks noGrp="1"/>
          </p:cNvSpPr>
          <p:nvPr>
            <p:ph type="title"/>
          </p:nvPr>
        </p:nvSpPr>
        <p:spPr/>
        <p:txBody>
          <a:bodyPr/>
          <a:lstStyle/>
          <a:p>
            <a:r>
              <a:rPr lang="en-CA" sz="3600" dirty="0"/>
              <a:t>Communication Skills</a:t>
            </a:r>
          </a:p>
        </p:txBody>
      </p:sp>
      <p:sp>
        <p:nvSpPr>
          <p:cNvPr id="3" name="Content Placeholder 2">
            <a:extLst>
              <a:ext uri="{FF2B5EF4-FFF2-40B4-BE49-F238E27FC236}">
                <a16:creationId xmlns:a16="http://schemas.microsoft.com/office/drawing/2014/main" id="{EC999988-1BDB-4BB5-AD0A-BEBE7894E073}"/>
              </a:ext>
            </a:extLst>
          </p:cNvPr>
          <p:cNvSpPr>
            <a:spLocks noGrp="1"/>
          </p:cNvSpPr>
          <p:nvPr>
            <p:ph idx="1"/>
          </p:nvPr>
        </p:nvSpPr>
        <p:spPr/>
        <p:txBody>
          <a:bodyPr/>
          <a:lstStyle/>
          <a:p>
            <a:r>
              <a:rPr lang="en-CA" dirty="0"/>
              <a:t>Communicating with patients &amp; family members</a:t>
            </a:r>
          </a:p>
          <a:p>
            <a:pPr marL="0" indent="0">
              <a:buNone/>
            </a:pPr>
            <a:endParaRPr lang="en-CA" dirty="0"/>
          </a:p>
          <a:p>
            <a:r>
              <a:rPr lang="en-CA" b="1" dirty="0">
                <a:solidFill>
                  <a:srgbClr val="FF0000"/>
                </a:solidFill>
              </a:rPr>
              <a:t>Communicating with colleagues &amp; other members of the interdisciplinary healthcare team</a:t>
            </a:r>
          </a:p>
        </p:txBody>
      </p:sp>
    </p:spTree>
    <p:extLst>
      <p:ext uri="{BB962C8B-B14F-4D97-AF65-F5344CB8AC3E}">
        <p14:creationId xmlns:p14="http://schemas.microsoft.com/office/powerpoint/2010/main" val="12342664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Picture 2" descr="4“Always listen to the patientthey might be telling you thediagnosis”.(Sir William Osler 1849 - 1919) ">
            <a:extLst>
              <a:ext uri="{FF2B5EF4-FFF2-40B4-BE49-F238E27FC236}">
                <a16:creationId xmlns:a16="http://schemas.microsoft.com/office/drawing/2014/main" id="{9E8552D0-7E5F-42CF-AB71-1AECB29B09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8483600" cy="6038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6716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 of M" id="{A6943F88-F63C-0041-BCE2-D4E784CB0BF7}" vid="{DB889AA0-DE50-154E-9B95-90C60115BE9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1817</TotalTime>
  <Words>4627</Words>
  <Application>Microsoft Macintosh PowerPoint</Application>
  <PresentationFormat>Widescreen</PresentationFormat>
  <Paragraphs>740</Paragraphs>
  <Slides>115</Slides>
  <Notes>22</Notes>
  <HiddenSlides>10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115</vt:i4>
      </vt:variant>
    </vt:vector>
  </HeadingPairs>
  <TitlesOfParts>
    <vt:vector size="128" baseType="lpstr">
      <vt:lpstr>ＭＳ Ｐゴシック</vt:lpstr>
      <vt:lpstr>Aptos</vt:lpstr>
      <vt:lpstr>Aptos Display</vt:lpstr>
      <vt:lpstr>Arial</vt:lpstr>
      <vt:lpstr>Baskerville</vt:lpstr>
      <vt:lpstr>Calibri</vt:lpstr>
      <vt:lpstr>Myriad Web Pro</vt:lpstr>
      <vt:lpstr>Symbol</vt:lpstr>
      <vt:lpstr>Times</vt:lpstr>
      <vt:lpstr>Times New Roman</vt:lpstr>
      <vt:lpstr>Wingdings</vt:lpstr>
      <vt:lpstr>Office Theme</vt:lpstr>
      <vt:lpstr>1_Office Theme</vt:lpstr>
      <vt:lpstr>Clinical skills 1</vt:lpstr>
      <vt:lpstr>About me </vt:lpstr>
      <vt:lpstr>Afternoon outline</vt:lpstr>
      <vt:lpstr>Objectives</vt:lpstr>
      <vt:lpstr>Objectives (continued)</vt:lpstr>
      <vt:lpstr>Clinical Skills Course reps</vt:lpstr>
      <vt:lpstr>Clinical Skills Course Administrator (CS 1&amp;2)</vt:lpstr>
      <vt:lpstr>Clinical skills</vt:lpstr>
      <vt:lpstr>What are “Clinical skills”</vt:lpstr>
      <vt:lpstr>Our goals…</vt:lpstr>
      <vt:lpstr>Your goals</vt:lpstr>
      <vt:lpstr>Why learn clinical skills? </vt:lpstr>
      <vt:lpstr>Why clinical skills are (still) relevant? </vt:lpstr>
      <vt:lpstr>PowerPoint Presentation</vt:lpstr>
      <vt:lpstr>What I learned from my toddler</vt:lpstr>
      <vt:lpstr>Why clinical skills?</vt:lpstr>
      <vt:lpstr>Clinical Skills</vt:lpstr>
      <vt:lpstr>Clinical Skills M0</vt:lpstr>
      <vt:lpstr>Clinical Skills Module 1</vt:lpstr>
      <vt:lpstr>Clinical Skills Module 2</vt:lpstr>
      <vt:lpstr>Clinical Skills Module 3</vt:lpstr>
      <vt:lpstr>Learning Environment</vt:lpstr>
      <vt:lpstr>Community Exposures</vt:lpstr>
      <vt:lpstr>Clinical Instruments</vt:lpstr>
      <vt:lpstr>Evaluation </vt:lpstr>
      <vt:lpstr>OSCE</vt:lpstr>
      <vt:lpstr>More on the OSCE soon….but</vt:lpstr>
      <vt:lpstr>PowerPoint Presentation</vt:lpstr>
      <vt:lpstr>Resources</vt:lpstr>
      <vt:lpstr>Resources:</vt:lpstr>
      <vt:lpstr>Resources:</vt:lpstr>
      <vt:lpstr>Recommended</vt:lpstr>
      <vt:lpstr>Additional Resources</vt:lpstr>
      <vt:lpstr>Evaluation of the course </vt:lpstr>
      <vt:lpstr>Preceptor Evaluation</vt:lpstr>
      <vt:lpstr>Program Evaluation</vt:lpstr>
      <vt:lpstr>A few words on ‘Professionalism’</vt:lpstr>
      <vt:lpstr>Teachers’ Responsibilities</vt:lpstr>
      <vt:lpstr>Learner’s Responsibilities</vt:lpstr>
      <vt:lpstr>Learner’s Responsibilities</vt:lpstr>
      <vt:lpstr>Questions/comments/concerns? </vt:lpstr>
      <vt:lpstr>Clinical Skills, Communication Skills, and the Medical History</vt:lpstr>
      <vt:lpstr>Communication Skill and the Medical History</vt:lpstr>
      <vt:lpstr>PowerPoint Presentation</vt:lpstr>
      <vt:lpstr>Communication Skills</vt:lpstr>
      <vt:lpstr>Communication Skills</vt:lpstr>
      <vt:lpstr>Components of the History</vt:lpstr>
      <vt:lpstr>Patient Profile &amp; Introductory Information</vt:lpstr>
      <vt:lpstr>Those first….fateful questions</vt:lpstr>
      <vt:lpstr>Reason For seeking Medical Attention (Chief Complaint)</vt:lpstr>
      <vt:lpstr>History of Present Illness - Foreground</vt:lpstr>
      <vt:lpstr>Core Dimensions</vt:lpstr>
      <vt:lpstr>SOCRATES</vt:lpstr>
      <vt:lpstr>History of Present Illness (cont’d)</vt:lpstr>
      <vt:lpstr>History of Present Illness (cont’d)</vt:lpstr>
      <vt:lpstr>Medication History </vt:lpstr>
      <vt:lpstr> Past Medical History </vt:lpstr>
      <vt:lpstr>Social history</vt:lpstr>
      <vt:lpstr>Social history</vt:lpstr>
      <vt:lpstr>Family History</vt:lpstr>
      <vt:lpstr>Review of Systems</vt:lpstr>
      <vt:lpstr>Components of the History (Summary)</vt:lpstr>
      <vt:lpstr>History Taking</vt:lpstr>
      <vt:lpstr>Physical Examination</vt:lpstr>
      <vt:lpstr>Physical Assessment</vt:lpstr>
      <vt:lpstr>Physical Examination</vt:lpstr>
      <vt:lpstr>Physical Examination Skills Labs</vt:lpstr>
      <vt:lpstr>Physical Examination Skills Labs</vt:lpstr>
      <vt:lpstr>Elements of the Physical Examination</vt:lpstr>
      <vt:lpstr>Reporting and Recording</vt:lpstr>
      <vt:lpstr>SOAP Format for Focused Visits</vt:lpstr>
      <vt:lpstr>SOAP Note - Sample</vt:lpstr>
      <vt:lpstr>OSCE – Opportunity to review</vt:lpstr>
      <vt:lpstr>PowerPoint Presentation</vt:lpstr>
      <vt:lpstr>PowerPoint Presentation</vt:lpstr>
      <vt:lpstr>Break time…</vt:lpstr>
      <vt:lpstr> Communication Skills</vt:lpstr>
      <vt:lpstr>PowerPoint Presentation</vt:lpstr>
      <vt:lpstr>The Evidence</vt:lpstr>
      <vt:lpstr>Communication Skills</vt:lpstr>
      <vt:lpstr>Communication Skills</vt:lpstr>
      <vt:lpstr>Effective Communication Skills in Medicine</vt:lpstr>
      <vt:lpstr>Patient-Centered Method (“6-components”)</vt:lpstr>
      <vt:lpstr>Patient-Centered Method (cont’d)</vt:lpstr>
      <vt:lpstr>Patient-Centered Method (cont’d)</vt:lpstr>
      <vt:lpstr>Disease and Illness</vt:lpstr>
      <vt:lpstr>Disease and Illness (cont’d)</vt:lpstr>
      <vt:lpstr>Patient’s Agenda (FIFE)</vt:lpstr>
      <vt:lpstr>The Illness Experience</vt:lpstr>
      <vt:lpstr>Types of questions</vt:lpstr>
      <vt:lpstr>Types of questions (cont’d)</vt:lpstr>
      <vt:lpstr>Types of questions (cont’d)</vt:lpstr>
      <vt:lpstr>Social/Developmental Context</vt:lpstr>
      <vt:lpstr>Finding Common Ground</vt:lpstr>
      <vt:lpstr>SURETY</vt:lpstr>
      <vt:lpstr>Finding Common Ground Pivotal Questions</vt:lpstr>
      <vt:lpstr>Summary</vt:lpstr>
      <vt:lpstr>Communication Skills</vt:lpstr>
      <vt:lpstr>PowerPoint Presentation</vt:lpstr>
      <vt:lpstr>Rapport &amp; Empathy</vt:lpstr>
      <vt:lpstr>Barriers to Effective Relationships</vt:lpstr>
      <vt:lpstr>Barriers to Effective Relationships</vt:lpstr>
      <vt:lpstr>Clinical Skills</vt:lpstr>
      <vt:lpstr>Empathy</vt:lpstr>
      <vt:lpstr>Empathy</vt:lpstr>
      <vt:lpstr>On disease</vt:lpstr>
      <vt:lpstr>On disease</vt:lpstr>
      <vt:lpstr>Rapport</vt:lpstr>
      <vt:lpstr>PowerPoint Presentation</vt:lpstr>
      <vt:lpstr>PEARLS Statements/Actions</vt:lpstr>
      <vt:lpstr>PEARLS (cont’d)</vt:lpstr>
      <vt:lpstr>PEARLS (cont’d)</vt:lpstr>
      <vt:lpstr>PEARLS in action (Longo, D.L. Approach to the patient with Cancer. Harrison’s Principles of Internal Medicine 19th ed. 2015 </vt:lpstr>
      <vt:lpstr>PEARLS (cont’d)</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skills 1</dc:title>
  <dc:creator>Aditya Sharma</dc:creator>
  <cp:lastModifiedBy>Quinn Richert</cp:lastModifiedBy>
  <cp:revision>31</cp:revision>
  <dcterms:created xsi:type="dcterms:W3CDTF">2024-08-26T23:17:00Z</dcterms:created>
  <dcterms:modified xsi:type="dcterms:W3CDTF">2025-08-26T20:48:26Z</dcterms:modified>
</cp:coreProperties>
</file>