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rt McCartney" userId="7049a3e0-4b3a-4961-9220-1014176c0349" providerId="ADAL" clId="{A7645E83-DDDC-495E-8404-79C8F9104284}"/>
    <pc:docChg chg="undo custSel modSld">
      <pc:chgData name="Curt McCartney" userId="7049a3e0-4b3a-4961-9220-1014176c0349" providerId="ADAL" clId="{A7645E83-DDDC-495E-8404-79C8F9104284}" dt="2023-06-14T21:46:29.837" v="81" actId="1038"/>
      <pc:docMkLst>
        <pc:docMk/>
      </pc:docMkLst>
      <pc:sldChg chg="addSp delSp modSp mod">
        <pc:chgData name="Curt McCartney" userId="7049a3e0-4b3a-4961-9220-1014176c0349" providerId="ADAL" clId="{A7645E83-DDDC-495E-8404-79C8F9104284}" dt="2023-06-14T21:46:29.837" v="81" actId="1038"/>
        <pc:sldMkLst>
          <pc:docMk/>
          <pc:sldMk cId="860207064" sldId="256"/>
        </pc:sldMkLst>
        <pc:spChg chg="add del mod">
          <ac:chgData name="Curt McCartney" userId="7049a3e0-4b3a-4961-9220-1014176c0349" providerId="ADAL" clId="{A7645E83-DDDC-495E-8404-79C8F9104284}" dt="2023-06-14T21:46:29.837" v="81" actId="1038"/>
          <ac:spMkLst>
            <pc:docMk/>
            <pc:sldMk cId="860207064" sldId="256"/>
            <ac:spMk id="2" creationId="{D48E903C-4BCC-60C8-FFC6-B9A234537DE9}"/>
          </ac:spMkLst>
        </pc:spChg>
        <pc:spChg chg="add mod">
          <ac:chgData name="Curt McCartney" userId="7049a3e0-4b3a-4961-9220-1014176c0349" providerId="ADAL" clId="{A7645E83-DDDC-495E-8404-79C8F9104284}" dt="2023-06-14T21:20:26.957" v="5"/>
          <ac:spMkLst>
            <pc:docMk/>
            <pc:sldMk cId="860207064" sldId="256"/>
            <ac:spMk id="3" creationId="{893D0E4C-3A43-9BA2-D7C7-B5EB39C500EA}"/>
          </ac:spMkLst>
        </pc:spChg>
        <pc:spChg chg="add mod">
          <ac:chgData name="Curt McCartney" userId="7049a3e0-4b3a-4961-9220-1014176c0349" providerId="ADAL" clId="{A7645E83-DDDC-495E-8404-79C8F9104284}" dt="2023-06-14T21:46:29.837" v="81" actId="1038"/>
          <ac:spMkLst>
            <pc:docMk/>
            <pc:sldMk cId="860207064" sldId="256"/>
            <ac:spMk id="4" creationId="{55E04244-8B56-A29F-E509-DFA6612B82D9}"/>
          </ac:spMkLst>
        </pc:spChg>
      </pc:sldChg>
    </pc:docChg>
  </pc:docChgLst>
  <pc:docChgLst>
    <pc:chgData name="Curt McCartney" userId="7049a3e0-4b3a-4961-9220-1014176c0349" providerId="ADAL" clId="{2DA1C16E-A7C5-43E5-BBE6-48B49CD0C116}"/>
    <pc:docChg chg="undo custSel modSld">
      <pc:chgData name="Curt McCartney" userId="7049a3e0-4b3a-4961-9220-1014176c0349" providerId="ADAL" clId="{2DA1C16E-A7C5-43E5-BBE6-48B49CD0C116}" dt="2023-07-21T20:47:24.380" v="4036" actId="20577"/>
      <pc:docMkLst>
        <pc:docMk/>
      </pc:docMkLst>
      <pc:sldChg chg="addSp delSp modSp mod">
        <pc:chgData name="Curt McCartney" userId="7049a3e0-4b3a-4961-9220-1014176c0349" providerId="ADAL" clId="{2DA1C16E-A7C5-43E5-BBE6-48B49CD0C116}" dt="2023-07-21T20:47:24.380" v="4036" actId="20577"/>
        <pc:sldMkLst>
          <pc:docMk/>
          <pc:sldMk cId="860207064" sldId="256"/>
        </pc:sldMkLst>
        <pc:spChg chg="del mod">
          <ac:chgData name="Curt McCartney" userId="7049a3e0-4b3a-4961-9220-1014176c0349" providerId="ADAL" clId="{2DA1C16E-A7C5-43E5-BBE6-48B49CD0C116}" dt="2023-07-21T15:58:07.340" v="2828" actId="478"/>
          <ac:spMkLst>
            <pc:docMk/>
            <pc:sldMk cId="860207064" sldId="256"/>
            <ac:spMk id="2" creationId="{D48E903C-4BCC-60C8-FFC6-B9A234537DE9}"/>
          </ac:spMkLst>
        </pc:spChg>
        <pc:spChg chg="del mod">
          <ac:chgData name="Curt McCartney" userId="7049a3e0-4b3a-4961-9220-1014176c0349" providerId="ADAL" clId="{2DA1C16E-A7C5-43E5-BBE6-48B49CD0C116}" dt="2023-07-21T17:55:58.610" v="3144" actId="478"/>
          <ac:spMkLst>
            <pc:docMk/>
            <pc:sldMk cId="860207064" sldId="256"/>
            <ac:spMk id="3" creationId="{893D0E4C-3A43-9BA2-D7C7-B5EB39C500EA}"/>
          </ac:spMkLst>
        </pc:spChg>
        <pc:spChg chg="mod">
          <ac:chgData name="Curt McCartney" userId="7049a3e0-4b3a-4961-9220-1014176c0349" providerId="ADAL" clId="{2DA1C16E-A7C5-43E5-BBE6-48B49CD0C116}" dt="2023-07-21T15:32:51.120" v="2599" actId="1035"/>
          <ac:spMkLst>
            <pc:docMk/>
            <pc:sldMk cId="860207064" sldId="256"/>
            <ac:spMk id="4" creationId="{55E04244-8B56-A29F-E509-DFA6612B82D9}"/>
          </ac:spMkLst>
        </pc:spChg>
        <pc:spChg chg="del mod">
          <ac:chgData name="Curt McCartney" userId="7049a3e0-4b3a-4961-9220-1014176c0349" providerId="ADAL" clId="{2DA1C16E-A7C5-43E5-BBE6-48B49CD0C116}" dt="2023-07-21T17:53:28.259" v="3001" actId="478"/>
          <ac:spMkLst>
            <pc:docMk/>
            <pc:sldMk cId="860207064" sldId="256"/>
            <ac:spMk id="6" creationId="{B300AAF6-2012-F29C-D27F-3D11ABC632FE}"/>
          </ac:spMkLst>
        </pc:spChg>
        <pc:spChg chg="del mod">
          <ac:chgData name="Curt McCartney" userId="7049a3e0-4b3a-4961-9220-1014176c0349" providerId="ADAL" clId="{2DA1C16E-A7C5-43E5-BBE6-48B49CD0C116}" dt="2023-07-21T15:24:02.164" v="2060" actId="478"/>
          <ac:spMkLst>
            <pc:docMk/>
            <pc:sldMk cId="860207064" sldId="256"/>
            <ac:spMk id="7" creationId="{DB39BF95-8415-E119-742B-54777F17EFBD}"/>
          </ac:spMkLst>
        </pc:spChg>
        <pc:spChg chg="del mod">
          <ac:chgData name="Curt McCartney" userId="7049a3e0-4b3a-4961-9220-1014176c0349" providerId="ADAL" clId="{2DA1C16E-A7C5-43E5-BBE6-48B49CD0C116}" dt="2023-07-21T15:18:47.349" v="1786" actId="478"/>
          <ac:spMkLst>
            <pc:docMk/>
            <pc:sldMk cId="860207064" sldId="256"/>
            <ac:spMk id="8" creationId="{BD3E825A-18AA-3C30-A057-C42CBD00D6BA}"/>
          </ac:spMkLst>
        </pc:spChg>
        <pc:spChg chg="add mod">
          <ac:chgData name="Curt McCartney" userId="7049a3e0-4b3a-4961-9220-1014176c0349" providerId="ADAL" clId="{2DA1C16E-A7C5-43E5-BBE6-48B49CD0C116}" dt="2023-07-21T19:58:03.902" v="3887" actId="113"/>
          <ac:spMkLst>
            <pc:docMk/>
            <pc:sldMk cId="860207064" sldId="256"/>
            <ac:spMk id="9" creationId="{8425490C-207F-BE6B-9318-78EFCB4749AB}"/>
          </ac:spMkLst>
        </pc:spChg>
        <pc:spChg chg="add del mod">
          <ac:chgData name="Curt McCartney" userId="7049a3e0-4b3a-4961-9220-1014176c0349" providerId="ADAL" clId="{2DA1C16E-A7C5-43E5-BBE6-48B49CD0C116}" dt="2023-07-21T15:56:46.981" v="2781" actId="478"/>
          <ac:spMkLst>
            <pc:docMk/>
            <pc:sldMk cId="860207064" sldId="256"/>
            <ac:spMk id="10" creationId="{93D89CF9-7BCB-45BD-A099-76FCB1D94DE5}"/>
          </ac:spMkLst>
        </pc:spChg>
        <pc:spChg chg="add mod">
          <ac:chgData name="Curt McCartney" userId="7049a3e0-4b3a-4961-9220-1014176c0349" providerId="ADAL" clId="{2DA1C16E-A7C5-43E5-BBE6-48B49CD0C116}" dt="2023-07-21T15:33:30.780" v="2636" actId="1038"/>
          <ac:spMkLst>
            <pc:docMk/>
            <pc:sldMk cId="860207064" sldId="256"/>
            <ac:spMk id="11" creationId="{DB120BB0-5335-ED3A-D681-755123792236}"/>
          </ac:spMkLst>
        </pc:spChg>
        <pc:spChg chg="add del mod">
          <ac:chgData name="Curt McCartney" userId="7049a3e0-4b3a-4961-9220-1014176c0349" providerId="ADAL" clId="{2DA1C16E-A7C5-43E5-BBE6-48B49CD0C116}" dt="2023-07-21T15:14:15.836" v="1463" actId="478"/>
          <ac:spMkLst>
            <pc:docMk/>
            <pc:sldMk cId="860207064" sldId="256"/>
            <ac:spMk id="12" creationId="{F4F672B0-10E0-2579-36A0-D1B75C66AEC6}"/>
          </ac:spMkLst>
        </pc:spChg>
        <pc:spChg chg="add del mod ord">
          <ac:chgData name="Curt McCartney" userId="7049a3e0-4b3a-4961-9220-1014176c0349" providerId="ADAL" clId="{2DA1C16E-A7C5-43E5-BBE6-48B49CD0C116}" dt="2023-07-21T15:18:47.349" v="1786" actId="478"/>
          <ac:spMkLst>
            <pc:docMk/>
            <pc:sldMk cId="860207064" sldId="256"/>
            <ac:spMk id="15" creationId="{3F21D452-B160-CDE4-A951-051BA1948BF2}"/>
          </ac:spMkLst>
        </pc:spChg>
        <pc:spChg chg="add del mod">
          <ac:chgData name="Curt McCartney" userId="7049a3e0-4b3a-4961-9220-1014176c0349" providerId="ADAL" clId="{2DA1C16E-A7C5-43E5-BBE6-48B49CD0C116}" dt="2023-07-21T15:18:47.349" v="1786" actId="478"/>
          <ac:spMkLst>
            <pc:docMk/>
            <pc:sldMk cId="860207064" sldId="256"/>
            <ac:spMk id="16" creationId="{A1EC5FA4-FE3E-9830-EF79-4E5B336D8FC0}"/>
          </ac:spMkLst>
        </pc:spChg>
        <pc:spChg chg="add mod">
          <ac:chgData name="Curt McCartney" userId="7049a3e0-4b3a-4961-9220-1014176c0349" providerId="ADAL" clId="{2DA1C16E-A7C5-43E5-BBE6-48B49CD0C116}" dt="2023-07-21T20:47:24.380" v="4036" actId="20577"/>
          <ac:spMkLst>
            <pc:docMk/>
            <pc:sldMk cId="860207064" sldId="256"/>
            <ac:spMk id="17" creationId="{00000000-0008-0000-0200-000005000000}"/>
          </ac:spMkLst>
        </pc:spChg>
        <pc:spChg chg="add del mod">
          <ac:chgData name="Curt McCartney" userId="7049a3e0-4b3a-4961-9220-1014176c0349" providerId="ADAL" clId="{2DA1C16E-A7C5-43E5-BBE6-48B49CD0C116}" dt="2023-07-21T15:13:59.470" v="1458" actId="478"/>
          <ac:spMkLst>
            <pc:docMk/>
            <pc:sldMk cId="860207064" sldId="256"/>
            <ac:spMk id="18" creationId="{3DED120A-11DA-E1D9-16FF-6E570CE3FD6F}"/>
          </ac:spMkLst>
        </pc:spChg>
        <pc:spChg chg="add del mod">
          <ac:chgData name="Curt McCartney" userId="7049a3e0-4b3a-4961-9220-1014176c0349" providerId="ADAL" clId="{2DA1C16E-A7C5-43E5-BBE6-48B49CD0C116}" dt="2023-07-21T15:14:25.997" v="1464" actId="478"/>
          <ac:spMkLst>
            <pc:docMk/>
            <pc:sldMk cId="860207064" sldId="256"/>
            <ac:spMk id="19" creationId="{0DB9F8A7-2726-7C52-7CAC-F6FC51E5F696}"/>
          </ac:spMkLst>
        </pc:spChg>
        <pc:spChg chg="add mod">
          <ac:chgData name="Curt McCartney" userId="7049a3e0-4b3a-4961-9220-1014176c0349" providerId="ADAL" clId="{2DA1C16E-A7C5-43E5-BBE6-48B49CD0C116}" dt="2023-07-21T15:14:35.732" v="1519"/>
          <ac:spMkLst>
            <pc:docMk/>
            <pc:sldMk cId="860207064" sldId="256"/>
            <ac:spMk id="29" creationId="{C960E7C2-5723-3AC4-63D7-AAD374B53EF9}"/>
          </ac:spMkLst>
        </pc:spChg>
        <pc:spChg chg="add mod">
          <ac:chgData name="Curt McCartney" userId="7049a3e0-4b3a-4961-9220-1014176c0349" providerId="ADAL" clId="{2DA1C16E-A7C5-43E5-BBE6-48B49CD0C116}" dt="2023-07-21T15:14:35.732" v="1519"/>
          <ac:spMkLst>
            <pc:docMk/>
            <pc:sldMk cId="860207064" sldId="256"/>
            <ac:spMk id="30" creationId="{1D21C585-4461-BE18-982D-79AEA2A799CC}"/>
          </ac:spMkLst>
        </pc:spChg>
        <pc:spChg chg="add del mod">
          <ac:chgData name="Curt McCartney" userId="7049a3e0-4b3a-4961-9220-1014176c0349" providerId="ADAL" clId="{2DA1C16E-A7C5-43E5-BBE6-48B49CD0C116}" dt="2023-07-21T15:20:26.774" v="1954" actId="1035"/>
          <ac:spMkLst>
            <pc:docMk/>
            <pc:sldMk cId="860207064" sldId="256"/>
            <ac:spMk id="37" creationId="{6CF923B3-8B09-7C96-4B80-144777D27C7F}"/>
          </ac:spMkLst>
        </pc:spChg>
        <pc:spChg chg="add del mod">
          <ac:chgData name="Curt McCartney" userId="7049a3e0-4b3a-4961-9220-1014176c0349" providerId="ADAL" clId="{2DA1C16E-A7C5-43E5-BBE6-48B49CD0C116}" dt="2023-07-21T19:35:55.675" v="3348" actId="6549"/>
          <ac:spMkLst>
            <pc:docMk/>
            <pc:sldMk cId="860207064" sldId="256"/>
            <ac:spMk id="38" creationId="{6D2F9EA9-331A-3E36-93E3-3A4A1AC50DCA}"/>
          </ac:spMkLst>
        </pc:spChg>
        <pc:spChg chg="add mod">
          <ac:chgData name="Curt McCartney" userId="7049a3e0-4b3a-4961-9220-1014176c0349" providerId="ADAL" clId="{2DA1C16E-A7C5-43E5-BBE6-48B49CD0C116}" dt="2023-07-21T15:18:59.444" v="1862"/>
          <ac:spMkLst>
            <pc:docMk/>
            <pc:sldMk cId="860207064" sldId="256"/>
            <ac:spMk id="39" creationId="{68150D26-74D8-4F2E-B0C0-391697322033}"/>
          </ac:spMkLst>
        </pc:spChg>
        <pc:spChg chg="add mod">
          <ac:chgData name="Curt McCartney" userId="7049a3e0-4b3a-4961-9220-1014176c0349" providerId="ADAL" clId="{2DA1C16E-A7C5-43E5-BBE6-48B49CD0C116}" dt="2023-07-21T19:35:47.684" v="3344" actId="6549"/>
          <ac:spMkLst>
            <pc:docMk/>
            <pc:sldMk cId="860207064" sldId="256"/>
            <ac:spMk id="40" creationId="{9D1212CE-FEC7-E7A8-C368-5B7339DE2BB3}"/>
          </ac:spMkLst>
        </pc:spChg>
        <pc:spChg chg="add mod">
          <ac:chgData name="Curt McCartney" userId="7049a3e0-4b3a-4961-9220-1014176c0349" providerId="ADAL" clId="{2DA1C16E-A7C5-43E5-BBE6-48B49CD0C116}" dt="2023-07-21T15:20:27.229" v="1955"/>
          <ac:spMkLst>
            <pc:docMk/>
            <pc:sldMk cId="860207064" sldId="256"/>
            <ac:spMk id="44" creationId="{8355BA07-8B70-FE58-4510-448DFB422B5F}"/>
          </ac:spMkLst>
        </pc:spChg>
        <pc:spChg chg="add mod">
          <ac:chgData name="Curt McCartney" userId="7049a3e0-4b3a-4961-9220-1014176c0349" providerId="ADAL" clId="{2DA1C16E-A7C5-43E5-BBE6-48B49CD0C116}" dt="2023-07-21T19:35:51.443" v="3346" actId="6549"/>
          <ac:spMkLst>
            <pc:docMk/>
            <pc:sldMk cId="860207064" sldId="256"/>
            <ac:spMk id="45" creationId="{586F9678-FBB8-4836-FDB8-06DED75E79C4}"/>
          </ac:spMkLst>
        </pc:spChg>
        <pc:spChg chg="add mod">
          <ac:chgData name="Curt McCartney" userId="7049a3e0-4b3a-4961-9220-1014176c0349" providerId="ADAL" clId="{2DA1C16E-A7C5-43E5-BBE6-48B49CD0C116}" dt="2023-07-21T15:33:21.153" v="2614" actId="1036"/>
          <ac:spMkLst>
            <pc:docMk/>
            <pc:sldMk cId="860207064" sldId="256"/>
            <ac:spMk id="53" creationId="{5FA4FDF3-5889-7A37-77BC-D712F0560CA1}"/>
          </ac:spMkLst>
        </pc:spChg>
        <pc:spChg chg="add mod">
          <ac:chgData name="Curt McCartney" userId="7049a3e0-4b3a-4961-9220-1014176c0349" providerId="ADAL" clId="{2DA1C16E-A7C5-43E5-BBE6-48B49CD0C116}" dt="2023-07-21T19:36:23.946" v="3359" actId="6549"/>
          <ac:spMkLst>
            <pc:docMk/>
            <pc:sldMk cId="860207064" sldId="256"/>
            <ac:spMk id="54" creationId="{F8D4E3B2-6E85-8BF5-1697-3CF3ADCFC036}"/>
          </ac:spMkLst>
        </pc:spChg>
        <pc:spChg chg="add mod">
          <ac:chgData name="Curt McCartney" userId="7049a3e0-4b3a-4961-9220-1014176c0349" providerId="ADAL" clId="{2DA1C16E-A7C5-43E5-BBE6-48B49CD0C116}" dt="2023-07-21T15:31:26.932" v="2487"/>
          <ac:spMkLst>
            <pc:docMk/>
            <pc:sldMk cId="860207064" sldId="256"/>
            <ac:spMk id="55" creationId="{0C92422F-46EB-3E48-6A8B-A4519547A764}"/>
          </ac:spMkLst>
        </pc:spChg>
        <pc:spChg chg="add mod">
          <ac:chgData name="Curt McCartney" userId="7049a3e0-4b3a-4961-9220-1014176c0349" providerId="ADAL" clId="{2DA1C16E-A7C5-43E5-BBE6-48B49CD0C116}" dt="2023-07-21T19:36:31" v="3368" actId="1038"/>
          <ac:spMkLst>
            <pc:docMk/>
            <pc:sldMk cId="860207064" sldId="256"/>
            <ac:spMk id="56" creationId="{C784D8C5-146C-A1D2-3131-AE0B06DD321A}"/>
          </ac:spMkLst>
        </pc:spChg>
        <pc:spChg chg="add mod">
          <ac:chgData name="Curt McCartney" userId="7049a3e0-4b3a-4961-9220-1014176c0349" providerId="ADAL" clId="{2DA1C16E-A7C5-43E5-BBE6-48B49CD0C116}" dt="2023-07-21T17:53:44.128" v="3008" actId="1035"/>
          <ac:spMkLst>
            <pc:docMk/>
            <pc:sldMk cId="860207064" sldId="256"/>
            <ac:spMk id="59" creationId="{7FABF064-009B-F3CA-6EB4-1B310513013F}"/>
          </ac:spMkLst>
        </pc:spChg>
        <pc:spChg chg="add mod">
          <ac:chgData name="Curt McCartney" userId="7049a3e0-4b3a-4961-9220-1014176c0349" providerId="ADAL" clId="{2DA1C16E-A7C5-43E5-BBE6-48B49CD0C116}" dt="2023-07-21T19:36:11.523" v="3353" actId="6549"/>
          <ac:spMkLst>
            <pc:docMk/>
            <pc:sldMk cId="860207064" sldId="256"/>
            <ac:spMk id="60" creationId="{6AB40E0B-9D54-AE21-8023-1CA51140317E}"/>
          </ac:spMkLst>
        </pc:spChg>
        <pc:spChg chg="add del mod">
          <ac:chgData name="Curt McCartney" userId="7049a3e0-4b3a-4961-9220-1014176c0349" providerId="ADAL" clId="{2DA1C16E-A7C5-43E5-BBE6-48B49CD0C116}" dt="2023-07-21T19:52:54.675" v="3837" actId="478"/>
          <ac:spMkLst>
            <pc:docMk/>
            <pc:sldMk cId="860207064" sldId="256"/>
            <ac:spMk id="63" creationId="{75626B23-5360-828A-A85B-72F02F5CD4AE}"/>
          </ac:spMkLst>
        </pc:spChg>
        <pc:spChg chg="add del mod">
          <ac:chgData name="Curt McCartney" userId="7049a3e0-4b3a-4961-9220-1014176c0349" providerId="ADAL" clId="{2DA1C16E-A7C5-43E5-BBE6-48B49CD0C116}" dt="2023-07-21T19:52:54.675" v="3837" actId="478"/>
          <ac:spMkLst>
            <pc:docMk/>
            <pc:sldMk cId="860207064" sldId="256"/>
            <ac:spMk id="64" creationId="{30297954-834A-9851-C4E2-5BD0C02CF3F6}"/>
          </ac:spMkLst>
        </pc:spChg>
        <pc:spChg chg="add mod">
          <ac:chgData name="Curt McCartney" userId="7049a3e0-4b3a-4961-9220-1014176c0349" providerId="ADAL" clId="{2DA1C16E-A7C5-43E5-BBE6-48B49CD0C116}" dt="2023-07-21T19:49:53.160" v="3742" actId="1036"/>
          <ac:spMkLst>
            <pc:docMk/>
            <pc:sldMk cId="860207064" sldId="256"/>
            <ac:spMk id="65" creationId="{4653F9EC-0AC8-E0D1-EB15-24B3C9692C59}"/>
          </ac:spMkLst>
        </pc:spChg>
        <pc:spChg chg="add mod">
          <ac:chgData name="Curt McCartney" userId="7049a3e0-4b3a-4961-9220-1014176c0349" providerId="ADAL" clId="{2DA1C16E-A7C5-43E5-BBE6-48B49CD0C116}" dt="2023-07-21T19:49:53.160" v="3742" actId="1036"/>
          <ac:spMkLst>
            <pc:docMk/>
            <pc:sldMk cId="860207064" sldId="256"/>
            <ac:spMk id="66" creationId="{B48E7188-F037-BC34-A2A5-F5DC3E0AF9B3}"/>
          </ac:spMkLst>
        </pc:spChg>
        <pc:spChg chg="add mod">
          <ac:chgData name="Curt McCartney" userId="7049a3e0-4b3a-4961-9220-1014176c0349" providerId="ADAL" clId="{2DA1C16E-A7C5-43E5-BBE6-48B49CD0C116}" dt="2023-07-21T15:58:14.861" v="2830" actId="1076"/>
          <ac:spMkLst>
            <pc:docMk/>
            <pc:sldMk cId="860207064" sldId="256"/>
            <ac:spMk id="73" creationId="{2375FE16-A232-7C19-DFE3-24CAC96F15E3}"/>
          </ac:spMkLst>
        </pc:spChg>
        <pc:spChg chg="add mod">
          <ac:chgData name="Curt McCartney" userId="7049a3e0-4b3a-4961-9220-1014176c0349" providerId="ADAL" clId="{2DA1C16E-A7C5-43E5-BBE6-48B49CD0C116}" dt="2023-07-21T19:36:17.363" v="3357" actId="6549"/>
          <ac:spMkLst>
            <pc:docMk/>
            <pc:sldMk cId="860207064" sldId="256"/>
            <ac:spMk id="74" creationId="{433F72A2-F537-3CC4-BFD4-1805EA207F97}"/>
          </ac:spMkLst>
        </pc:spChg>
        <pc:spChg chg="add mod">
          <ac:chgData name="Curt McCartney" userId="7049a3e0-4b3a-4961-9220-1014176c0349" providerId="ADAL" clId="{2DA1C16E-A7C5-43E5-BBE6-48B49CD0C116}" dt="2023-07-21T17:52:56.297" v="3000" actId="1038"/>
          <ac:spMkLst>
            <pc:docMk/>
            <pc:sldMk cId="860207064" sldId="256"/>
            <ac:spMk id="85" creationId="{56EEB1D5-6401-902D-494B-33940A1FC3CB}"/>
          </ac:spMkLst>
        </pc:spChg>
        <pc:spChg chg="add mod">
          <ac:chgData name="Curt McCartney" userId="7049a3e0-4b3a-4961-9220-1014176c0349" providerId="ADAL" clId="{2DA1C16E-A7C5-43E5-BBE6-48B49CD0C116}" dt="2023-07-21T19:36:38.016" v="3371" actId="1037"/>
          <ac:spMkLst>
            <pc:docMk/>
            <pc:sldMk cId="860207064" sldId="256"/>
            <ac:spMk id="86" creationId="{58008326-937E-AE99-4EB7-F72DF150EE5A}"/>
          </ac:spMkLst>
        </pc:spChg>
        <pc:spChg chg="add del mod">
          <ac:chgData name="Curt McCartney" userId="7049a3e0-4b3a-4961-9220-1014176c0349" providerId="ADAL" clId="{2DA1C16E-A7C5-43E5-BBE6-48B49CD0C116}" dt="2023-07-21T19:35:43.782" v="3342" actId="478"/>
          <ac:spMkLst>
            <pc:docMk/>
            <pc:sldMk cId="860207064" sldId="256"/>
            <ac:spMk id="87" creationId="{358068DB-526C-3ADE-9BA8-FD57CD5A9938}"/>
          </ac:spMkLst>
        </pc:spChg>
        <pc:spChg chg="add del mod">
          <ac:chgData name="Curt McCartney" userId="7049a3e0-4b3a-4961-9220-1014176c0349" providerId="ADAL" clId="{2DA1C16E-A7C5-43E5-BBE6-48B49CD0C116}" dt="2023-07-21T19:35:43.782" v="3342" actId="478"/>
          <ac:spMkLst>
            <pc:docMk/>
            <pc:sldMk cId="860207064" sldId="256"/>
            <ac:spMk id="88" creationId="{E858A4B2-CD7C-FF27-725C-EDD726443A9B}"/>
          </ac:spMkLst>
        </pc:spChg>
        <pc:spChg chg="add mod">
          <ac:chgData name="Curt McCartney" userId="7049a3e0-4b3a-4961-9220-1014176c0349" providerId="ADAL" clId="{2DA1C16E-A7C5-43E5-BBE6-48B49CD0C116}" dt="2023-07-21T17:56:12.969" v="3152" actId="1038"/>
          <ac:spMkLst>
            <pc:docMk/>
            <pc:sldMk cId="860207064" sldId="256"/>
            <ac:spMk id="94" creationId="{AF661357-21D3-A4F2-26DA-F0FECB074C6E}"/>
          </ac:spMkLst>
        </pc:spChg>
        <pc:spChg chg="add mod">
          <ac:chgData name="Curt McCartney" userId="7049a3e0-4b3a-4961-9220-1014176c0349" providerId="ADAL" clId="{2DA1C16E-A7C5-43E5-BBE6-48B49CD0C116}" dt="2023-07-21T19:36:44.555" v="3375" actId="6549"/>
          <ac:spMkLst>
            <pc:docMk/>
            <pc:sldMk cId="860207064" sldId="256"/>
            <ac:spMk id="95" creationId="{B768F9BE-9A8D-B2C9-5FC3-C514CE261761}"/>
          </ac:spMkLst>
        </pc:spChg>
        <pc:spChg chg="add mod">
          <ac:chgData name="Curt McCartney" userId="7049a3e0-4b3a-4961-9220-1014176c0349" providerId="ADAL" clId="{2DA1C16E-A7C5-43E5-BBE6-48B49CD0C116}" dt="2023-07-21T17:56:25.673" v="3171" actId="1038"/>
          <ac:spMkLst>
            <pc:docMk/>
            <pc:sldMk cId="860207064" sldId="256"/>
            <ac:spMk id="96" creationId="{28D56BF9-78FE-01BC-7E35-F98E75552223}"/>
          </ac:spMkLst>
        </pc:spChg>
        <pc:spChg chg="add mod">
          <ac:chgData name="Curt McCartney" userId="7049a3e0-4b3a-4961-9220-1014176c0349" providerId="ADAL" clId="{2DA1C16E-A7C5-43E5-BBE6-48B49CD0C116}" dt="2023-07-21T19:36:41.771" v="3373" actId="6549"/>
          <ac:spMkLst>
            <pc:docMk/>
            <pc:sldMk cId="860207064" sldId="256"/>
            <ac:spMk id="97" creationId="{2384E1D8-9F97-F08C-F8BC-E54F5B696603}"/>
          </ac:spMkLst>
        </pc:spChg>
        <pc:picChg chg="add del mod">
          <ac:chgData name="Curt McCartney" userId="7049a3e0-4b3a-4961-9220-1014176c0349" providerId="ADAL" clId="{2DA1C16E-A7C5-43E5-BBE6-48B49CD0C116}" dt="2023-07-21T15:14:13.313" v="1462" actId="478"/>
          <ac:picMkLst>
            <pc:docMk/>
            <pc:sldMk cId="860207064" sldId="256"/>
            <ac:picMk id="5" creationId="{7434B2D1-5655-F310-9B38-2536F800C277}"/>
          </ac:picMkLst>
        </pc:picChg>
        <pc:cxnChg chg="add mod">
          <ac:chgData name="Curt McCartney" userId="7049a3e0-4b3a-4961-9220-1014176c0349" providerId="ADAL" clId="{2DA1C16E-A7C5-43E5-BBE6-48B49CD0C116}" dt="2023-07-21T15:32:51.120" v="2599" actId="1035"/>
          <ac:cxnSpMkLst>
            <pc:docMk/>
            <pc:sldMk cId="860207064" sldId="256"/>
            <ac:cxnSpMk id="14" creationId="{DF92207D-18FB-5A87-5304-0ED871BF0F6D}"/>
          </ac:cxnSpMkLst>
        </pc:cxnChg>
        <pc:cxnChg chg="add del mod">
          <ac:chgData name="Curt McCartney" userId="7049a3e0-4b3a-4961-9220-1014176c0349" providerId="ADAL" clId="{2DA1C16E-A7C5-43E5-BBE6-48B49CD0C116}" dt="2023-07-21T20:02:00.332" v="3918" actId="478"/>
          <ac:cxnSpMkLst>
            <pc:docMk/>
            <pc:sldMk cId="860207064" sldId="256"/>
            <ac:cxnSpMk id="20" creationId="{00000000-0008-0000-0200-000037000000}"/>
          </ac:cxnSpMkLst>
        </pc:cxnChg>
        <pc:cxnChg chg="add mod">
          <ac:chgData name="Curt McCartney" userId="7049a3e0-4b3a-4961-9220-1014176c0349" providerId="ADAL" clId="{2DA1C16E-A7C5-43E5-BBE6-48B49CD0C116}" dt="2023-07-21T17:55:28.664" v="3138" actId="1036"/>
          <ac:cxnSpMkLst>
            <pc:docMk/>
            <pc:sldMk cId="860207064" sldId="256"/>
            <ac:cxnSpMk id="22" creationId="{64893545-6278-3FC1-27C5-6936E61AAAC3}"/>
          </ac:cxnSpMkLst>
        </pc:cxnChg>
        <pc:cxnChg chg="add del mod">
          <ac:chgData name="Curt McCartney" userId="7049a3e0-4b3a-4961-9220-1014176c0349" providerId="ADAL" clId="{2DA1C16E-A7C5-43E5-BBE6-48B49CD0C116}" dt="2023-07-21T20:01:59.328" v="3917" actId="478"/>
          <ac:cxnSpMkLst>
            <pc:docMk/>
            <pc:sldMk cId="860207064" sldId="256"/>
            <ac:cxnSpMk id="24" creationId="{00000000-0008-0000-0200-00001E000000}"/>
          </ac:cxnSpMkLst>
        </pc:cxnChg>
        <pc:cxnChg chg="add mod">
          <ac:chgData name="Curt McCartney" userId="7049a3e0-4b3a-4961-9220-1014176c0349" providerId="ADAL" clId="{2DA1C16E-A7C5-43E5-BBE6-48B49CD0C116}" dt="2023-07-21T20:01:53.648" v="3915" actId="14100"/>
          <ac:cxnSpMkLst>
            <pc:docMk/>
            <pc:sldMk cId="860207064" sldId="256"/>
            <ac:cxnSpMk id="27" creationId="{CD535840-147E-4B93-8BB0-B9A63122355B}"/>
          </ac:cxnSpMkLst>
        </pc:cxnChg>
        <pc:cxnChg chg="add mod">
          <ac:chgData name="Curt McCartney" userId="7049a3e0-4b3a-4961-9220-1014176c0349" providerId="ADAL" clId="{2DA1C16E-A7C5-43E5-BBE6-48B49CD0C116}" dt="2023-07-21T15:29:22.539" v="2250" actId="14100"/>
          <ac:cxnSpMkLst>
            <pc:docMk/>
            <pc:sldMk cId="860207064" sldId="256"/>
            <ac:cxnSpMk id="31" creationId="{07361035-053F-901B-D741-614659FD9071}"/>
          </ac:cxnSpMkLst>
        </pc:cxnChg>
        <pc:cxnChg chg="add mod">
          <ac:chgData name="Curt McCartney" userId="7049a3e0-4b3a-4961-9220-1014176c0349" providerId="ADAL" clId="{2DA1C16E-A7C5-43E5-BBE6-48B49CD0C116}" dt="2023-07-21T15:20:03.788" v="1870" actId="14100"/>
          <ac:cxnSpMkLst>
            <pc:docMk/>
            <pc:sldMk cId="860207064" sldId="256"/>
            <ac:cxnSpMk id="33" creationId="{DE26A64C-B159-3E40-2C83-CAC247289951}"/>
          </ac:cxnSpMkLst>
        </pc:cxnChg>
        <pc:cxnChg chg="add mod">
          <ac:chgData name="Curt McCartney" userId="7049a3e0-4b3a-4961-9220-1014176c0349" providerId="ADAL" clId="{2DA1C16E-A7C5-43E5-BBE6-48B49CD0C116}" dt="2023-07-21T20:01:57.104" v="3916" actId="14100"/>
          <ac:cxnSpMkLst>
            <pc:docMk/>
            <pc:sldMk cId="860207064" sldId="256"/>
            <ac:cxnSpMk id="35" creationId="{4241615A-55AE-5C36-FF52-7A3F33638407}"/>
          </ac:cxnSpMkLst>
        </pc:cxnChg>
        <pc:cxnChg chg="add mod">
          <ac:chgData name="Curt McCartney" userId="7049a3e0-4b3a-4961-9220-1014176c0349" providerId="ADAL" clId="{2DA1C16E-A7C5-43E5-BBE6-48B49CD0C116}" dt="2023-07-21T15:19:56.141" v="1869"/>
          <ac:cxnSpMkLst>
            <pc:docMk/>
            <pc:sldMk cId="860207064" sldId="256"/>
            <ac:cxnSpMk id="41" creationId="{EBAE122D-02D1-D51E-9ACD-9DCBEA89E4ED}"/>
          </ac:cxnSpMkLst>
        </pc:cxnChg>
        <pc:cxnChg chg="add mod">
          <ac:chgData name="Curt McCartney" userId="7049a3e0-4b3a-4961-9220-1014176c0349" providerId="ADAL" clId="{2DA1C16E-A7C5-43E5-BBE6-48B49CD0C116}" dt="2023-07-21T15:20:09.691" v="1897"/>
          <ac:cxnSpMkLst>
            <pc:docMk/>
            <pc:sldMk cId="860207064" sldId="256"/>
            <ac:cxnSpMk id="43" creationId="{B1F5B9FF-76CC-CE3B-9A2B-095FDE063436}"/>
          </ac:cxnSpMkLst>
        </pc:cxnChg>
        <pc:cxnChg chg="add mod">
          <ac:chgData name="Curt McCartney" userId="7049a3e0-4b3a-4961-9220-1014176c0349" providerId="ADAL" clId="{2DA1C16E-A7C5-43E5-BBE6-48B49CD0C116}" dt="2023-07-21T15:32:51.120" v="2599" actId="1035"/>
          <ac:cxnSpMkLst>
            <pc:docMk/>
            <pc:sldMk cId="860207064" sldId="256"/>
            <ac:cxnSpMk id="47" creationId="{8DC580FA-2CC5-043E-5FF6-8316A0D91148}"/>
          </ac:cxnSpMkLst>
        </pc:cxnChg>
        <pc:cxnChg chg="add mod">
          <ac:chgData name="Curt McCartney" userId="7049a3e0-4b3a-4961-9220-1014176c0349" providerId="ADAL" clId="{2DA1C16E-A7C5-43E5-BBE6-48B49CD0C116}" dt="2023-07-21T15:59:33.307" v="2836" actId="14100"/>
          <ac:cxnSpMkLst>
            <pc:docMk/>
            <pc:sldMk cId="860207064" sldId="256"/>
            <ac:cxnSpMk id="50" creationId="{F8C23E7D-6F11-2B10-CFC3-EC13366A58F6}"/>
          </ac:cxnSpMkLst>
        </pc:cxnChg>
        <pc:cxnChg chg="add mod">
          <ac:chgData name="Curt McCartney" userId="7049a3e0-4b3a-4961-9220-1014176c0349" providerId="ADAL" clId="{2DA1C16E-A7C5-43E5-BBE6-48B49CD0C116}" dt="2023-07-21T15:30:11.844" v="2268" actId="14100"/>
          <ac:cxnSpMkLst>
            <pc:docMk/>
            <pc:sldMk cId="860207064" sldId="256"/>
            <ac:cxnSpMk id="51" creationId="{0B981D8F-8B3F-7419-22A8-CBCE0A556B20}"/>
          </ac:cxnSpMkLst>
        </pc:cxnChg>
        <pc:cxnChg chg="add mod">
          <ac:chgData name="Curt McCartney" userId="7049a3e0-4b3a-4961-9220-1014176c0349" providerId="ADAL" clId="{2DA1C16E-A7C5-43E5-BBE6-48B49CD0C116}" dt="2023-07-21T15:32:51.120" v="2599" actId="1035"/>
          <ac:cxnSpMkLst>
            <pc:docMk/>
            <pc:sldMk cId="860207064" sldId="256"/>
            <ac:cxnSpMk id="58" creationId="{8DD2843D-FF83-13C2-56BB-83A4A1F3DB48}"/>
          </ac:cxnSpMkLst>
        </pc:cxnChg>
        <pc:cxnChg chg="add mod">
          <ac:chgData name="Curt McCartney" userId="7049a3e0-4b3a-4961-9220-1014176c0349" providerId="ADAL" clId="{2DA1C16E-A7C5-43E5-BBE6-48B49CD0C116}" dt="2023-07-21T15:57:41.308" v="2824" actId="14100"/>
          <ac:cxnSpMkLst>
            <pc:docMk/>
            <pc:sldMk cId="860207064" sldId="256"/>
            <ac:cxnSpMk id="61" creationId="{9D261FAE-5779-21B1-B0D7-F93D8071A3D6}"/>
          </ac:cxnSpMkLst>
        </pc:cxnChg>
        <pc:cxnChg chg="add mod">
          <ac:chgData name="Curt McCartney" userId="7049a3e0-4b3a-4961-9220-1014176c0349" providerId="ADAL" clId="{2DA1C16E-A7C5-43E5-BBE6-48B49CD0C116}" dt="2023-07-21T15:57:33.874" v="2823" actId="1035"/>
          <ac:cxnSpMkLst>
            <pc:docMk/>
            <pc:sldMk cId="860207064" sldId="256"/>
            <ac:cxnSpMk id="67" creationId="{6F65DB5E-77C2-05DD-8962-71C89C9B7851}"/>
          </ac:cxnSpMkLst>
        </pc:cxnChg>
        <pc:cxnChg chg="add mod">
          <ac:chgData name="Curt McCartney" userId="7049a3e0-4b3a-4961-9220-1014176c0349" providerId="ADAL" clId="{2DA1C16E-A7C5-43E5-BBE6-48B49CD0C116}" dt="2023-07-21T15:58:01.379" v="2827" actId="14100"/>
          <ac:cxnSpMkLst>
            <pc:docMk/>
            <pc:sldMk cId="860207064" sldId="256"/>
            <ac:cxnSpMk id="71" creationId="{8BC04FD5-06D8-EA2E-7B41-8956F9BA59CA}"/>
          </ac:cxnSpMkLst>
        </pc:cxnChg>
        <pc:cxnChg chg="add mod">
          <ac:chgData name="Curt McCartney" userId="7049a3e0-4b3a-4961-9220-1014176c0349" providerId="ADAL" clId="{2DA1C16E-A7C5-43E5-BBE6-48B49CD0C116}" dt="2023-07-21T15:58:55.387" v="2835" actId="14100"/>
          <ac:cxnSpMkLst>
            <pc:docMk/>
            <pc:sldMk cId="860207064" sldId="256"/>
            <ac:cxnSpMk id="75" creationId="{A667051B-4AD5-69A2-2F50-7E40E9D3483E}"/>
          </ac:cxnSpMkLst>
        </pc:cxnChg>
        <pc:cxnChg chg="add mod">
          <ac:chgData name="Curt McCartney" userId="7049a3e0-4b3a-4961-9220-1014176c0349" providerId="ADAL" clId="{2DA1C16E-A7C5-43E5-BBE6-48B49CD0C116}" dt="2023-07-21T15:59:49.596" v="2839" actId="14100"/>
          <ac:cxnSpMkLst>
            <pc:docMk/>
            <pc:sldMk cId="860207064" sldId="256"/>
            <ac:cxnSpMk id="80" creationId="{9834D497-7434-745C-A3F6-7C5D6F38142F}"/>
          </ac:cxnSpMkLst>
        </pc:cxnChg>
        <pc:cxnChg chg="add mod">
          <ac:chgData name="Curt McCartney" userId="7049a3e0-4b3a-4961-9220-1014176c0349" providerId="ADAL" clId="{2DA1C16E-A7C5-43E5-BBE6-48B49CD0C116}" dt="2023-07-21T16:00:11.116" v="2850" actId="14100"/>
          <ac:cxnSpMkLst>
            <pc:docMk/>
            <pc:sldMk cId="860207064" sldId="256"/>
            <ac:cxnSpMk id="82" creationId="{05BB4F58-4006-7A93-4C85-39735952A0CE}"/>
          </ac:cxnSpMkLst>
        </pc:cxnChg>
        <pc:cxnChg chg="add mod">
          <ac:chgData name="Curt McCartney" userId="7049a3e0-4b3a-4961-9220-1014176c0349" providerId="ADAL" clId="{2DA1C16E-A7C5-43E5-BBE6-48B49CD0C116}" dt="2023-07-21T17:55:50.449" v="3143" actId="14100"/>
          <ac:cxnSpMkLst>
            <pc:docMk/>
            <pc:sldMk cId="860207064" sldId="256"/>
            <ac:cxnSpMk id="84" creationId="{60F463E1-27A9-4236-CFE4-30433CBD3F97}"/>
          </ac:cxnSpMkLst>
        </pc:cxnChg>
        <pc:cxnChg chg="add mod">
          <ac:chgData name="Curt McCartney" userId="7049a3e0-4b3a-4961-9220-1014176c0349" providerId="ADAL" clId="{2DA1C16E-A7C5-43E5-BBE6-48B49CD0C116}" dt="2023-07-21T17:55:19.847" v="3129"/>
          <ac:cxnSpMkLst>
            <pc:docMk/>
            <pc:sldMk cId="860207064" sldId="256"/>
            <ac:cxnSpMk id="90" creationId="{213A9EE9-C95E-1F74-D8DF-DBADABA3D0F6}"/>
          </ac:cxnSpMkLst>
        </pc:cxnChg>
      </pc:sldChg>
    </pc:docChg>
  </pc:docChgLst>
  <pc:docChgLst>
    <pc:chgData name="Curt McCartney" userId="7049a3e0-4b3a-4961-9220-1014176c0349" providerId="ADAL" clId="{ACB7EB48-AAD7-48AF-BF7A-9AC752257E94}"/>
    <pc:docChg chg="modSld">
      <pc:chgData name="Curt McCartney" userId="7049a3e0-4b3a-4961-9220-1014176c0349" providerId="ADAL" clId="{ACB7EB48-AAD7-48AF-BF7A-9AC752257E94}" dt="2023-06-29T16:04:19.333" v="219" actId="1035"/>
      <pc:docMkLst>
        <pc:docMk/>
      </pc:docMkLst>
      <pc:sldChg chg="addSp modSp mod">
        <pc:chgData name="Curt McCartney" userId="7049a3e0-4b3a-4961-9220-1014176c0349" providerId="ADAL" clId="{ACB7EB48-AAD7-48AF-BF7A-9AC752257E94}" dt="2023-06-29T16:04:19.333" v="219" actId="1035"/>
        <pc:sldMkLst>
          <pc:docMk/>
          <pc:sldMk cId="860207064" sldId="256"/>
        </pc:sldMkLst>
        <pc:spChg chg="add mod">
          <ac:chgData name="Curt McCartney" userId="7049a3e0-4b3a-4961-9220-1014176c0349" providerId="ADAL" clId="{ACB7EB48-AAD7-48AF-BF7A-9AC752257E94}" dt="2023-06-22T21:30:50.485" v="21" actId="1037"/>
          <ac:spMkLst>
            <pc:docMk/>
            <pc:sldMk cId="860207064" sldId="256"/>
            <ac:spMk id="6" creationId="{B300AAF6-2012-F29C-D27F-3D11ABC632FE}"/>
          </ac:spMkLst>
        </pc:spChg>
        <pc:spChg chg="add mod">
          <ac:chgData name="Curt McCartney" userId="7049a3e0-4b3a-4961-9220-1014176c0349" providerId="ADAL" clId="{ACB7EB48-AAD7-48AF-BF7A-9AC752257E94}" dt="2023-06-26T21:22:39.302" v="92" actId="1037"/>
          <ac:spMkLst>
            <pc:docMk/>
            <pc:sldMk cId="860207064" sldId="256"/>
            <ac:spMk id="7" creationId="{DB39BF95-8415-E119-742B-54777F17EFBD}"/>
          </ac:spMkLst>
        </pc:spChg>
        <pc:spChg chg="add mod">
          <ac:chgData name="Curt McCartney" userId="7049a3e0-4b3a-4961-9220-1014176c0349" providerId="ADAL" clId="{ACB7EB48-AAD7-48AF-BF7A-9AC752257E94}" dt="2023-06-29T16:04:19.333" v="219" actId="1035"/>
          <ac:spMkLst>
            <pc:docMk/>
            <pc:sldMk cId="860207064" sldId="256"/>
            <ac:spMk id="8" creationId="{BD3E825A-18AA-3C30-A057-C42CBD00D6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07AF-EB57-73F8-EB12-4FC462220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E641A-C883-1D12-CBAD-E6ED5DBDD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D60C9-91AC-CFEC-0F9C-90967129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C34BB-810A-2A15-CF13-78C2F0FF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EB036-AB81-E5D7-3C50-F367A0CC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50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F3BC-F296-DA73-D62B-5CC980AC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5592C-793A-F98D-E820-15DFDA37A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861E3-CBE1-0F29-1FDB-B781525B2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A5C6B-A2D2-18C4-550A-7981D4F6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4FEC8-A896-0AD2-7EC3-0753F8B7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32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93BDB-F44B-E558-CF89-78A20C6FC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E72EB-B613-0C5B-A747-FD23B390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C7DBB-A18C-F505-A274-55DB0711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A27E-7607-38A4-95F9-E7063982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8A57D-4EE7-0AE5-1BB5-29AE8A0B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60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E83E-529A-2F99-5334-0EF8D4BB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78C7-FA93-BCC1-621D-6FB234449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4C49E-2983-7BE6-490A-C8120E4B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99A5B-CDB2-9955-6A02-59D31270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4D9B4-199C-F2EF-AB0E-C3AA232F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132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4AA5-EEE7-1450-C98E-5146B290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3C96C-E294-AD33-9C00-8E20AF986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8693C-19E0-4222-41EC-6DB54AC4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07117-A824-D83A-4242-BF3F05C1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2C9FB-3C1C-F930-0983-9667496D3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84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C3049-7D21-0D42-AAB6-4E7ACD6D5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A0551-3C53-D03F-BA75-D49E214A7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C979F-83DC-24BF-AC5C-FE3D2BB42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556DD-6485-5DC3-359E-B778D8D8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42240-650B-7375-E5B5-A2FC6F85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37535-3DAB-37B9-5089-0AEBB501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74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14DA2-690F-835F-D3A6-251D8C30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17FF4-9D71-5D44-80E8-552E80E6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1C1BE-C792-FD94-CE50-02134815E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06BFD-6081-A7FD-9C99-B8D7DC75B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63BBF-625D-2D97-C436-67A4003B0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AC868-6C2E-F4A6-B2D2-8120DB6C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A3EC7-4E95-22A2-62D6-975661DE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F7511-E253-DFDF-1A4F-6EB806D2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1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95B0-D77E-925C-7E13-07575AB8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37DD8-11B8-3C7B-AA6B-D8684E28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3D4E1-F63C-869F-0C93-F0137917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A9F87-CCB0-25DC-C4FF-8C105EB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58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AE90A-C481-3CC6-3A27-1449C030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AE05A-85FE-7882-4A06-358DE48E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49733-9B32-119C-D6F8-4E6D75D4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0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A81E-12B5-1424-8593-F51A4B8F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8B83-05D8-2CF2-DF26-4CCC623CC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8183F-08C0-79F5-1A7E-46EB57F13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FC58E-4A97-8B2C-C50D-791B2E23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F1FB9-7130-EBF8-F2AA-AB6277835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C0ED3-CBA0-7776-5991-FC58CB44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6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985C-D2C6-4751-E8F4-B5A33FF7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4B408-5427-FF1E-11F6-88AD67D85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8EB7B-1A1A-907E-5B5D-7BC2B7AA0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09D0F-8F2F-4E09-5F0F-727AF4904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34CAE-0F62-1D6E-B340-1EA82F3E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B03AF-AD31-D3BD-7E0B-BFF8C782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9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E16D2-E90B-1D72-45C8-B7CC55E9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F5909-4A18-BA68-CB0D-9DACA8A28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A9A29-42D0-BE07-2C3F-8BDADE201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3AAE-C353-4393-BB2C-337E28708185}" type="datetimeFigureOut">
              <a:rPr lang="en-CA" smtClean="0"/>
              <a:t>2023-07-21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586EF-0334-4996-490B-C48AB3E6C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CE281-7735-F53A-6813-F5A17E26E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6C7F-AC95-4AE7-81E1-1D84D0F55D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36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34B2D1-5655-F310-9B38-2536F800C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17" y="200991"/>
            <a:ext cx="6447420" cy="64560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E04244-8B56-A29F-E509-DFA6612B82D9}"/>
              </a:ext>
            </a:extLst>
          </p:cNvPr>
          <p:cNvSpPr/>
          <p:nvPr/>
        </p:nvSpPr>
        <p:spPr>
          <a:xfrm>
            <a:off x="3371987" y="4967659"/>
            <a:ext cx="198725" cy="2167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5490C-207F-BE6B-9318-78EFCB4749AB}"/>
              </a:ext>
            </a:extLst>
          </p:cNvPr>
          <p:cNvSpPr txBox="1"/>
          <p:nvPr/>
        </p:nvSpPr>
        <p:spPr>
          <a:xfrm>
            <a:off x="3953806" y="4885595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Compost Pile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20BB0-5335-ED3A-D681-755123792236}"/>
              </a:ext>
            </a:extLst>
          </p:cNvPr>
          <p:cNvSpPr txBox="1"/>
          <p:nvPr/>
        </p:nvSpPr>
        <p:spPr>
          <a:xfrm>
            <a:off x="1554857" y="453233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Guy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F92207D-18FB-5A87-5304-0ED871BF0F6D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3570712" y="5070261"/>
            <a:ext cx="383094" cy="57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SpPr txBox="1"/>
          <p:nvPr/>
        </p:nvSpPr>
        <p:spPr>
          <a:xfrm>
            <a:off x="7166675" y="563385"/>
            <a:ext cx="456924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600" b="1" dirty="0"/>
              <a:t>Carman Field Day </a:t>
            </a:r>
          </a:p>
          <a:p>
            <a:pPr algn="ctr"/>
            <a:r>
              <a:rPr lang="en-CA" sz="1600" b="1" dirty="0"/>
              <a:t>July 27, 2023</a:t>
            </a:r>
          </a:p>
          <a:p>
            <a:pPr algn="ctr"/>
            <a:endParaRPr lang="en-CA" sz="1600" dirty="0"/>
          </a:p>
          <a:p>
            <a:r>
              <a:rPr lang="en-CA" sz="1600" b="1" u="sng" dirty="0"/>
              <a:t>Tour Stops</a:t>
            </a:r>
          </a:p>
          <a:p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Phoenix Nakagawa </a:t>
            </a:r>
            <a:r>
              <a:rPr lang="en-CA" sz="1400" dirty="0">
                <a:sym typeface="Wingdings" panose="05000000000000000000" pitchFamily="2" charset="2"/>
              </a:rPr>
              <a:t> </a:t>
            </a:r>
            <a:r>
              <a:rPr lang="en-CA" sz="1400" dirty="0" err="1">
                <a:sym typeface="Wingdings" panose="05000000000000000000" pitchFamily="2" charset="2"/>
              </a:rPr>
              <a:t>Biobed</a:t>
            </a:r>
            <a:r>
              <a:rPr lang="en-CA" sz="1400" dirty="0">
                <a:sym typeface="Wingdings" panose="05000000000000000000" pitchFamily="2" charset="2"/>
              </a:rPr>
              <a:t> – 2w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Mario Tenuta </a:t>
            </a:r>
            <a:r>
              <a:rPr lang="en-CA" sz="1400" dirty="0">
                <a:sym typeface="Wingdings" panose="05000000000000000000" pitchFamily="2" charset="2"/>
              </a:rPr>
              <a:t> To Be Determined – 12wn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Ritesh Yadav </a:t>
            </a:r>
            <a:r>
              <a:rPr lang="en-CA" sz="1400" dirty="0">
                <a:sym typeface="Wingdings" panose="05000000000000000000" pitchFamily="2" charset="2"/>
              </a:rPr>
              <a:t> Wheat FHB – 14wn	        </a:t>
            </a:r>
            <a:r>
              <a:rPr lang="en-CA" sz="1400" b="1" dirty="0"/>
              <a:t>Anirup Sengupta</a:t>
            </a:r>
            <a:r>
              <a:rPr lang="en-CA" sz="1400" b="1" dirty="0">
                <a:sym typeface="Wingdings" panose="05000000000000000000" pitchFamily="2" charset="2"/>
              </a:rPr>
              <a:t> </a:t>
            </a:r>
            <a:r>
              <a:rPr lang="en-CA" sz="1400" dirty="0">
                <a:sym typeface="Wingdings" panose="05000000000000000000" pitchFamily="2" charset="2"/>
              </a:rPr>
              <a:t> Wheat Rusts		         </a:t>
            </a:r>
            <a:r>
              <a:rPr lang="en-CA" sz="1400" b="1" dirty="0">
                <a:sym typeface="Wingdings" panose="05000000000000000000" pitchFamily="2" charset="2"/>
              </a:rPr>
              <a:t>Ginny Grenier </a:t>
            </a:r>
            <a:r>
              <a:rPr lang="en-CA" sz="1400" dirty="0">
                <a:sym typeface="Wingdings" panose="05000000000000000000" pitchFamily="2" charset="2"/>
              </a:rPr>
              <a:t> Lodging Resistance in Wheat	             </a:t>
            </a:r>
            <a:r>
              <a:rPr lang="en-CA" sz="1400" b="1" dirty="0">
                <a:sym typeface="Wingdings" panose="05000000000000000000" pitchFamily="2" charset="2"/>
              </a:rPr>
              <a:t>Rui Wang</a:t>
            </a:r>
            <a:r>
              <a:rPr lang="en-CA" sz="1400" dirty="0">
                <a:sym typeface="Wingdings" panose="05000000000000000000" pitchFamily="2" charset="2"/>
              </a:rPr>
              <a:t>  To Be Determined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Alexa Peterson </a:t>
            </a:r>
            <a:r>
              <a:rPr lang="en-CA" sz="1400" dirty="0">
                <a:sym typeface="Wingdings" panose="05000000000000000000" pitchFamily="2" charset="2"/>
              </a:rPr>
              <a:t> Int. Wheatgrass</a:t>
            </a:r>
            <a:r>
              <a:rPr lang="en-CA" sz="1400" dirty="0"/>
              <a:t> Genetics – 15ws                                                                         </a:t>
            </a:r>
            <a:r>
              <a:rPr lang="en-CA" sz="1400" b="1" dirty="0"/>
              <a:t>Tarin Farhana</a:t>
            </a:r>
            <a:r>
              <a:rPr lang="en-CA" sz="1400" dirty="0"/>
              <a:t> </a:t>
            </a:r>
            <a:r>
              <a:rPr lang="en-CA" sz="1400" dirty="0">
                <a:sym typeface="Wingdings" panose="05000000000000000000" pitchFamily="2" charset="2"/>
              </a:rPr>
              <a:t> Intermediate Wheatgrass FHB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Joseph </a:t>
            </a:r>
            <a:r>
              <a:rPr lang="en-CA" sz="1400" b="1" dirty="0" err="1"/>
              <a:t>Zvumoya</a:t>
            </a:r>
            <a:r>
              <a:rPr lang="en-CA" sz="1400" b="1" dirty="0"/>
              <a:t> </a:t>
            </a:r>
            <a:r>
              <a:rPr lang="en-CA" sz="1400" dirty="0">
                <a:sym typeface="Wingdings" panose="05000000000000000000" pitchFamily="2" charset="2"/>
              </a:rPr>
              <a:t> Soybean roots and weeds – </a:t>
            </a:r>
            <a:r>
              <a:rPr lang="en-CA" sz="1400" dirty="0" err="1">
                <a:sym typeface="Wingdings" panose="05000000000000000000" pitchFamily="2" charset="2"/>
              </a:rPr>
              <a:t>McG</a:t>
            </a:r>
            <a:r>
              <a:rPr lang="en-CA" sz="1400" dirty="0">
                <a:sym typeface="Wingdings" panose="05000000000000000000" pitchFamily="2" charset="2"/>
              </a:rPr>
              <a:t> C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Daniel Poteau </a:t>
            </a:r>
            <a:r>
              <a:rPr lang="en-CA" sz="1400" dirty="0">
                <a:sym typeface="Wingdings" panose="05000000000000000000" pitchFamily="2" charset="2"/>
              </a:rPr>
              <a:t> Canola Critical Weed-Free Period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Brody Erb </a:t>
            </a:r>
            <a:r>
              <a:rPr lang="en-CA" sz="1400" dirty="0">
                <a:sym typeface="Wingdings" panose="05000000000000000000" pitchFamily="2" charset="2"/>
              </a:rPr>
              <a:t> Integrated Pea Agronomy	           </a:t>
            </a:r>
            <a:r>
              <a:rPr lang="en-CA" sz="1400" b="1" dirty="0">
                <a:sym typeface="Wingdings" panose="05000000000000000000" pitchFamily="2" charset="2"/>
              </a:rPr>
              <a:t>Mathieu Proulx </a:t>
            </a:r>
            <a:r>
              <a:rPr lang="en-CA" sz="1400" b="1" dirty="0"/>
              <a:t> </a:t>
            </a:r>
            <a:r>
              <a:rPr lang="en-CA" sz="1400" dirty="0">
                <a:sym typeface="Wingdings" panose="05000000000000000000" pitchFamily="2" charset="2"/>
              </a:rPr>
              <a:t> Wheat Fertility and M</a:t>
            </a:r>
            <a:r>
              <a:rPr lang="en-US" sz="1400" dirty="0" err="1"/>
              <a:t>icronutrients</a:t>
            </a:r>
            <a:endParaRPr lang="en-CA" sz="1400" dirty="0">
              <a:sym typeface="Wingdings" panose="05000000000000000000" pitchFamily="2" charset="2"/>
            </a:endParaRPr>
          </a:p>
          <a:p>
            <a:pPr marL="228600" indent="-228600">
              <a:buFont typeface="+mj-lt"/>
              <a:buAutoNum type="arabicPeriod"/>
            </a:pPr>
            <a:r>
              <a:rPr lang="en-CA" sz="1400" b="1" dirty="0" err="1">
                <a:sym typeface="Wingdings" panose="05000000000000000000" pitchFamily="2" charset="2"/>
              </a:rPr>
              <a:t>Ganelle</a:t>
            </a:r>
            <a:r>
              <a:rPr lang="en-CA" sz="1400" b="1" dirty="0">
                <a:sym typeface="Wingdings" panose="05000000000000000000" pitchFamily="2" charset="2"/>
              </a:rPr>
              <a:t> Gawiak </a:t>
            </a:r>
            <a:r>
              <a:rPr lang="en-CA" sz="1400" dirty="0">
                <a:sym typeface="Wingdings" panose="05000000000000000000" pitchFamily="2" charset="2"/>
              </a:rPr>
              <a:t> </a:t>
            </a:r>
            <a:r>
              <a:rPr lang="en-US" sz="1400" dirty="0" err="1">
                <a:sym typeface="Wingdings" panose="05000000000000000000" pitchFamily="2" charset="2"/>
              </a:rPr>
              <a:t>Interseeded</a:t>
            </a:r>
            <a:r>
              <a:rPr lang="en-US" sz="1400" dirty="0">
                <a:sym typeface="Wingdings" panose="05000000000000000000" pitchFamily="2" charset="2"/>
              </a:rPr>
              <a:t> Cover Crops for Canola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Guy Ash </a:t>
            </a:r>
            <a:r>
              <a:rPr lang="en-CA" sz="1400" dirty="0">
                <a:sym typeface="Wingdings" panose="05000000000000000000" pitchFamily="2" charset="2"/>
              </a:rPr>
              <a:t> Multiple Actionable Solutions, </a:t>
            </a:r>
            <a:r>
              <a:rPr lang="en-CA" sz="1400" dirty="0" err="1">
                <a:sym typeface="Wingdings" panose="05000000000000000000" pitchFamily="2" charset="2"/>
              </a:rPr>
              <a:t>Metos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 err="1"/>
              <a:t>Uthpala</a:t>
            </a:r>
            <a:r>
              <a:rPr lang="en-CA" sz="1400" b="1" dirty="0"/>
              <a:t> </a:t>
            </a:r>
            <a:r>
              <a:rPr lang="en-CA" sz="1400" b="1" dirty="0" err="1"/>
              <a:t>Ekanayaka</a:t>
            </a:r>
            <a:r>
              <a:rPr lang="en-CA" sz="1400" b="1" dirty="0"/>
              <a:t>/Jon Rosset </a:t>
            </a:r>
            <a:r>
              <a:rPr lang="en-CA" sz="1400" dirty="0">
                <a:sym typeface="Wingdings" panose="05000000000000000000" pitchFamily="2" charset="2"/>
              </a:rPr>
              <a:t></a:t>
            </a:r>
            <a:r>
              <a:rPr lang="en-CA" sz="1400" dirty="0"/>
              <a:t> Integrated Crop Management and Weed Phenology – 10ws                                                      </a:t>
            </a:r>
            <a:r>
              <a:rPr lang="en-CA" sz="1400" b="1" dirty="0"/>
              <a:t>Dilshan Benaragama </a:t>
            </a:r>
            <a:r>
              <a:rPr lang="en-CA" sz="1400" dirty="0">
                <a:sym typeface="Wingdings" panose="05000000000000000000" pitchFamily="2" charset="2"/>
              </a:rPr>
              <a:t> Drones in Action</a:t>
            </a:r>
            <a:endParaRPr lang="en-CA" sz="1400" dirty="0"/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Duncan Lab </a:t>
            </a:r>
            <a:r>
              <a:rPr lang="en-CA" sz="1400" dirty="0">
                <a:sym typeface="Wingdings" panose="05000000000000000000" pitchFamily="2" charset="2"/>
              </a:rPr>
              <a:t> </a:t>
            </a:r>
            <a:r>
              <a:rPr lang="en-CA" sz="1400" dirty="0"/>
              <a:t>Rapeseed Genetics and Breeding – 4e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400" b="1" dirty="0"/>
              <a:t>Paula Parks </a:t>
            </a:r>
            <a:r>
              <a:rPr lang="en-CA" sz="1400" dirty="0">
                <a:sym typeface="Wingdings" panose="05000000000000000000" pitchFamily="2" charset="2"/>
              </a:rPr>
              <a:t> Blackleg of Canola	                     </a:t>
            </a:r>
            <a:r>
              <a:rPr lang="en-CA" sz="1400" b="1" dirty="0">
                <a:sym typeface="Wingdings" panose="05000000000000000000" pitchFamily="2" charset="2"/>
              </a:rPr>
              <a:t>Shuanglong Huang</a:t>
            </a:r>
            <a:r>
              <a:rPr lang="en-CA" sz="1400" b="1" dirty="0"/>
              <a:t> </a:t>
            </a:r>
            <a:r>
              <a:rPr lang="en-CA" sz="1400" dirty="0">
                <a:sym typeface="Wingdings" panose="05000000000000000000" pitchFamily="2" charset="2"/>
              </a:rPr>
              <a:t> Interactions with Inoculum Types</a:t>
            </a:r>
            <a:endParaRPr lang="en-CA" sz="14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4893545-6278-3FC1-27C5-6936E61AAAC3}"/>
              </a:ext>
            </a:extLst>
          </p:cNvPr>
          <p:cNvCxnSpPr>
            <a:cxnSpLocks/>
          </p:cNvCxnSpPr>
          <p:nvPr/>
        </p:nvCxnSpPr>
        <p:spPr>
          <a:xfrm flipH="1">
            <a:off x="5071407" y="970887"/>
            <a:ext cx="490089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D535840-147E-4B93-8BB0-B9A63122355B}"/>
              </a:ext>
            </a:extLst>
          </p:cNvPr>
          <p:cNvCxnSpPr>
            <a:cxnSpLocks/>
          </p:cNvCxnSpPr>
          <p:nvPr/>
        </p:nvCxnSpPr>
        <p:spPr>
          <a:xfrm>
            <a:off x="3967059" y="1580495"/>
            <a:ext cx="0" cy="747469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C960E7C2-5723-3AC4-63D7-AAD374B53EF9}"/>
              </a:ext>
            </a:extLst>
          </p:cNvPr>
          <p:cNvSpPr/>
          <p:nvPr/>
        </p:nvSpPr>
        <p:spPr>
          <a:xfrm>
            <a:off x="4511319" y="1901232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21C585-4461-BE18-982D-79AEA2A799CC}"/>
              </a:ext>
            </a:extLst>
          </p:cNvPr>
          <p:cNvSpPr txBox="1"/>
          <p:nvPr/>
        </p:nvSpPr>
        <p:spPr>
          <a:xfrm>
            <a:off x="4467281" y="18224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361035-053F-901B-D741-614659FD9071}"/>
              </a:ext>
            </a:extLst>
          </p:cNvPr>
          <p:cNvCxnSpPr>
            <a:cxnSpLocks/>
          </p:cNvCxnSpPr>
          <p:nvPr/>
        </p:nvCxnSpPr>
        <p:spPr>
          <a:xfrm flipH="1">
            <a:off x="2213052" y="4112592"/>
            <a:ext cx="371122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E26A64C-B159-3E40-2C83-CAC247289951}"/>
              </a:ext>
            </a:extLst>
          </p:cNvPr>
          <p:cNvCxnSpPr>
            <a:cxnSpLocks/>
          </p:cNvCxnSpPr>
          <p:nvPr/>
        </p:nvCxnSpPr>
        <p:spPr>
          <a:xfrm>
            <a:off x="1375107" y="3078923"/>
            <a:ext cx="0" cy="507999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241615A-55AE-5C36-FF52-7A3F33638407}"/>
              </a:ext>
            </a:extLst>
          </p:cNvPr>
          <p:cNvCxnSpPr>
            <a:cxnSpLocks/>
          </p:cNvCxnSpPr>
          <p:nvPr/>
        </p:nvCxnSpPr>
        <p:spPr>
          <a:xfrm flipH="1">
            <a:off x="1891944" y="2332381"/>
            <a:ext cx="2075115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6CF923B3-8B09-7C96-4B80-144777D27C7F}"/>
              </a:ext>
            </a:extLst>
          </p:cNvPr>
          <p:cNvSpPr/>
          <p:nvPr/>
        </p:nvSpPr>
        <p:spPr>
          <a:xfrm>
            <a:off x="1149693" y="3230871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D2F9EA9-331A-3E36-93E3-3A4A1AC50DCA}"/>
              </a:ext>
            </a:extLst>
          </p:cNvPr>
          <p:cNvSpPr txBox="1"/>
          <p:nvPr/>
        </p:nvSpPr>
        <p:spPr>
          <a:xfrm>
            <a:off x="1105655" y="31521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8150D26-74D8-4F2E-B0C0-391697322033}"/>
              </a:ext>
            </a:extLst>
          </p:cNvPr>
          <p:cNvSpPr/>
          <p:nvPr/>
        </p:nvSpPr>
        <p:spPr>
          <a:xfrm>
            <a:off x="1935982" y="2126521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1212CE-FEC7-E7A8-C368-5B7339DE2BB3}"/>
              </a:ext>
            </a:extLst>
          </p:cNvPr>
          <p:cNvSpPr txBox="1"/>
          <p:nvPr/>
        </p:nvSpPr>
        <p:spPr>
          <a:xfrm>
            <a:off x="1891944" y="2047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BAE122D-02D1-D51E-9ACD-9DCBEA89E4ED}"/>
              </a:ext>
            </a:extLst>
          </p:cNvPr>
          <p:cNvCxnSpPr>
            <a:cxnSpLocks/>
          </p:cNvCxnSpPr>
          <p:nvPr/>
        </p:nvCxnSpPr>
        <p:spPr>
          <a:xfrm>
            <a:off x="1909612" y="2327964"/>
            <a:ext cx="0" cy="768627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1F5B9FF-76CC-CE3B-9A2B-095FDE063436}"/>
              </a:ext>
            </a:extLst>
          </p:cNvPr>
          <p:cNvCxnSpPr>
            <a:cxnSpLocks/>
          </p:cNvCxnSpPr>
          <p:nvPr/>
        </p:nvCxnSpPr>
        <p:spPr>
          <a:xfrm flipH="1">
            <a:off x="1364974" y="3083340"/>
            <a:ext cx="544638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355BA07-8B70-FE58-4510-448DFB422B5F}"/>
              </a:ext>
            </a:extLst>
          </p:cNvPr>
          <p:cNvSpPr/>
          <p:nvPr/>
        </p:nvSpPr>
        <p:spPr>
          <a:xfrm>
            <a:off x="1401481" y="2855390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6F9678-FBB8-4836-FDB8-06DED75E79C4}"/>
              </a:ext>
            </a:extLst>
          </p:cNvPr>
          <p:cNvSpPr txBox="1"/>
          <p:nvPr/>
        </p:nvSpPr>
        <p:spPr>
          <a:xfrm>
            <a:off x="1357443" y="2776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DC580FA-2CC5-043E-5FF6-8316A0D91148}"/>
              </a:ext>
            </a:extLst>
          </p:cNvPr>
          <p:cNvCxnSpPr>
            <a:cxnSpLocks/>
          </p:cNvCxnSpPr>
          <p:nvPr/>
        </p:nvCxnSpPr>
        <p:spPr>
          <a:xfrm flipH="1">
            <a:off x="2301462" y="4969690"/>
            <a:ext cx="630581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8C23E7D-6F11-2B10-CFC3-EC13366A58F6}"/>
              </a:ext>
            </a:extLst>
          </p:cNvPr>
          <p:cNvCxnSpPr>
            <a:cxnSpLocks/>
          </p:cNvCxnSpPr>
          <p:nvPr/>
        </p:nvCxnSpPr>
        <p:spPr>
          <a:xfrm flipH="1">
            <a:off x="1364974" y="3595758"/>
            <a:ext cx="5122782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B981D8F-8B3F-7419-22A8-CBCE0A556B20}"/>
              </a:ext>
            </a:extLst>
          </p:cNvPr>
          <p:cNvCxnSpPr>
            <a:cxnSpLocks/>
          </p:cNvCxnSpPr>
          <p:nvPr/>
        </p:nvCxnSpPr>
        <p:spPr>
          <a:xfrm>
            <a:off x="2609767" y="4015367"/>
            <a:ext cx="0" cy="97225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5FA4FDF3-5889-7A37-77BC-D712F0560CA1}"/>
              </a:ext>
            </a:extLst>
          </p:cNvPr>
          <p:cNvSpPr/>
          <p:nvPr/>
        </p:nvSpPr>
        <p:spPr>
          <a:xfrm>
            <a:off x="2238575" y="4620139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D4E3B2-6E85-8BF5-1697-3CF3ADCFC036}"/>
              </a:ext>
            </a:extLst>
          </p:cNvPr>
          <p:cNvSpPr txBox="1"/>
          <p:nvPr/>
        </p:nvSpPr>
        <p:spPr>
          <a:xfrm>
            <a:off x="2194537" y="45414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C92422F-46EB-3E48-6A8B-A4519547A764}"/>
              </a:ext>
            </a:extLst>
          </p:cNvPr>
          <p:cNvSpPr/>
          <p:nvPr/>
        </p:nvSpPr>
        <p:spPr>
          <a:xfrm>
            <a:off x="2353426" y="4103308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784D8C5-146C-A1D2-3131-AE0B06DD321A}"/>
              </a:ext>
            </a:extLst>
          </p:cNvPr>
          <p:cNvSpPr txBox="1"/>
          <p:nvPr/>
        </p:nvSpPr>
        <p:spPr>
          <a:xfrm>
            <a:off x="2318225" y="40245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DD2843D-FF83-13C2-56BB-83A4A1F3DB48}"/>
              </a:ext>
            </a:extLst>
          </p:cNvPr>
          <p:cNvCxnSpPr>
            <a:cxnSpLocks/>
          </p:cNvCxnSpPr>
          <p:nvPr/>
        </p:nvCxnSpPr>
        <p:spPr>
          <a:xfrm flipH="1">
            <a:off x="2986157" y="5247984"/>
            <a:ext cx="630581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7FABF064-009B-F3CA-6EB4-1B310513013F}"/>
              </a:ext>
            </a:extLst>
          </p:cNvPr>
          <p:cNvSpPr/>
          <p:nvPr/>
        </p:nvSpPr>
        <p:spPr>
          <a:xfrm>
            <a:off x="2863636" y="4003911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AB40E0B-9D54-AE21-8023-1CA51140317E}"/>
              </a:ext>
            </a:extLst>
          </p:cNvPr>
          <p:cNvSpPr txBox="1"/>
          <p:nvPr/>
        </p:nvSpPr>
        <p:spPr>
          <a:xfrm>
            <a:off x="2819598" y="3925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6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D261FAE-5779-21B1-B0D7-F93D8071A3D6}"/>
              </a:ext>
            </a:extLst>
          </p:cNvPr>
          <p:cNvCxnSpPr>
            <a:cxnSpLocks/>
          </p:cNvCxnSpPr>
          <p:nvPr/>
        </p:nvCxnSpPr>
        <p:spPr>
          <a:xfrm flipH="1">
            <a:off x="2604058" y="3991236"/>
            <a:ext cx="1037591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4653F9EC-0AC8-E0D1-EB15-24B3C9692C59}"/>
              </a:ext>
            </a:extLst>
          </p:cNvPr>
          <p:cNvSpPr/>
          <p:nvPr/>
        </p:nvSpPr>
        <p:spPr>
          <a:xfrm>
            <a:off x="3403112" y="4521829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48E7188-F037-BC34-A2A5-F5DC3E0AF9B3}"/>
              </a:ext>
            </a:extLst>
          </p:cNvPr>
          <p:cNvSpPr txBox="1"/>
          <p:nvPr/>
        </p:nvSpPr>
        <p:spPr>
          <a:xfrm>
            <a:off x="3359074" y="44430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F65DB5E-77C2-05DD-8962-71C89C9B7851}"/>
              </a:ext>
            </a:extLst>
          </p:cNvPr>
          <p:cNvCxnSpPr>
            <a:cxnSpLocks/>
          </p:cNvCxnSpPr>
          <p:nvPr/>
        </p:nvCxnSpPr>
        <p:spPr>
          <a:xfrm flipH="1">
            <a:off x="3641649" y="4010950"/>
            <a:ext cx="4020" cy="1232617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BC04FD5-06D8-EA2E-7B41-8956F9BA59CA}"/>
              </a:ext>
            </a:extLst>
          </p:cNvPr>
          <p:cNvCxnSpPr>
            <a:cxnSpLocks/>
          </p:cNvCxnSpPr>
          <p:nvPr/>
        </p:nvCxnSpPr>
        <p:spPr>
          <a:xfrm>
            <a:off x="2932703" y="4996465"/>
            <a:ext cx="0" cy="258462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375FE16-A232-7C19-DFE3-24CAC96F15E3}"/>
              </a:ext>
            </a:extLst>
          </p:cNvPr>
          <p:cNvSpPr/>
          <p:nvPr/>
        </p:nvSpPr>
        <p:spPr>
          <a:xfrm>
            <a:off x="2838079" y="5263118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3F72A2-F537-3CC4-BFD4-1805EA207F97}"/>
              </a:ext>
            </a:extLst>
          </p:cNvPr>
          <p:cNvSpPr txBox="1"/>
          <p:nvPr/>
        </p:nvSpPr>
        <p:spPr>
          <a:xfrm>
            <a:off x="2794041" y="51843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667051B-4AD5-69A2-2F50-7E40E9D3483E}"/>
              </a:ext>
            </a:extLst>
          </p:cNvPr>
          <p:cNvCxnSpPr>
            <a:cxnSpLocks/>
          </p:cNvCxnSpPr>
          <p:nvPr/>
        </p:nvCxnSpPr>
        <p:spPr>
          <a:xfrm>
            <a:off x="2261808" y="3595758"/>
            <a:ext cx="0" cy="1371901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834D497-7434-745C-A3F6-7C5D6F38142F}"/>
              </a:ext>
            </a:extLst>
          </p:cNvPr>
          <p:cNvCxnSpPr>
            <a:cxnSpLocks/>
          </p:cNvCxnSpPr>
          <p:nvPr/>
        </p:nvCxnSpPr>
        <p:spPr>
          <a:xfrm>
            <a:off x="6525521" y="2809461"/>
            <a:ext cx="0" cy="786297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5BB4F58-4006-7A93-4C85-39735952A0CE}"/>
              </a:ext>
            </a:extLst>
          </p:cNvPr>
          <p:cNvCxnSpPr>
            <a:cxnSpLocks/>
          </p:cNvCxnSpPr>
          <p:nvPr/>
        </p:nvCxnSpPr>
        <p:spPr>
          <a:xfrm flipH="1">
            <a:off x="5086663" y="2800627"/>
            <a:ext cx="1427595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0F463E1-27A9-4236-CFE4-30433CBD3F97}"/>
              </a:ext>
            </a:extLst>
          </p:cNvPr>
          <p:cNvCxnSpPr>
            <a:cxnSpLocks/>
          </p:cNvCxnSpPr>
          <p:nvPr/>
        </p:nvCxnSpPr>
        <p:spPr>
          <a:xfrm>
            <a:off x="5073412" y="957636"/>
            <a:ext cx="0" cy="1819019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56EEB1D5-6401-902D-494B-33940A1FC3CB}"/>
              </a:ext>
            </a:extLst>
          </p:cNvPr>
          <p:cNvSpPr/>
          <p:nvPr/>
        </p:nvSpPr>
        <p:spPr>
          <a:xfrm>
            <a:off x="2457054" y="3371156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8008326-937E-AE99-4EB7-F72DF150EE5A}"/>
              </a:ext>
            </a:extLst>
          </p:cNvPr>
          <p:cNvSpPr txBox="1"/>
          <p:nvPr/>
        </p:nvSpPr>
        <p:spPr>
          <a:xfrm>
            <a:off x="2346761" y="32924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13A9EE9-C95E-1F74-D8DF-DBADABA3D0F6}"/>
              </a:ext>
            </a:extLst>
          </p:cNvPr>
          <p:cNvCxnSpPr>
            <a:cxnSpLocks/>
          </p:cNvCxnSpPr>
          <p:nvPr/>
        </p:nvCxnSpPr>
        <p:spPr>
          <a:xfrm flipH="1">
            <a:off x="3953806" y="1580495"/>
            <a:ext cx="1132857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AF661357-21D3-A4F2-26DA-F0FECB074C6E}"/>
              </a:ext>
            </a:extLst>
          </p:cNvPr>
          <p:cNvSpPr/>
          <p:nvPr/>
        </p:nvSpPr>
        <p:spPr>
          <a:xfrm>
            <a:off x="5749007" y="2808144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768F9BE-9A8D-B2C9-5FC3-C514CE261761}"/>
              </a:ext>
            </a:extLst>
          </p:cNvPr>
          <p:cNvSpPr txBox="1"/>
          <p:nvPr/>
        </p:nvSpPr>
        <p:spPr>
          <a:xfrm>
            <a:off x="5638712" y="27294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8D56BF9-78FE-01BC-7E35-F98E75552223}"/>
              </a:ext>
            </a:extLst>
          </p:cNvPr>
          <p:cNvSpPr/>
          <p:nvPr/>
        </p:nvSpPr>
        <p:spPr>
          <a:xfrm>
            <a:off x="6234190" y="2568334"/>
            <a:ext cx="207618" cy="2076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384E1D8-9F97-F08C-F8BC-E54F5B696603}"/>
              </a:ext>
            </a:extLst>
          </p:cNvPr>
          <p:cNvSpPr txBox="1"/>
          <p:nvPr/>
        </p:nvSpPr>
        <p:spPr>
          <a:xfrm>
            <a:off x="6128310" y="24895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86020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178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 McCartney</dc:creator>
  <cp:lastModifiedBy>Curt McCartney</cp:lastModifiedBy>
  <cp:revision>1</cp:revision>
  <dcterms:created xsi:type="dcterms:W3CDTF">2023-06-14T20:45:31Z</dcterms:created>
  <dcterms:modified xsi:type="dcterms:W3CDTF">2023-07-21T21:27:28Z</dcterms:modified>
</cp:coreProperties>
</file>