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1"/>
    <p:restoredTop sz="94720"/>
  </p:normalViewPr>
  <p:slideViewPr>
    <p:cSldViewPr snapToGrid="0">
      <p:cViewPr>
        <p:scale>
          <a:sx n="101" d="100"/>
          <a:sy n="101" d="100"/>
        </p:scale>
        <p:origin x="1808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F09C74-4F63-0C1E-6DAA-56BDFAED88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33A9D2-BD84-1D3D-493D-DCACE55270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6CA6DB-ADB0-8CEA-ACA6-22F0078570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49946-9383-FF42-9C09-895485691F36}" type="datetimeFigureOut">
              <a:rPr lang="en-US" smtClean="0"/>
              <a:t>3/26/26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59117-9A68-EA68-F476-1459AD7ED3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7509DB-7D86-E45F-64D2-D0DC69793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F481E-FCE1-9D48-9A23-52EB15FB0D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746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122A45-A837-78A4-A116-9AA7AFB6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51918C8-25CC-1FDD-A8B2-4EF269246E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ED6E1E-52F9-5485-2531-997953DA2F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49946-9383-FF42-9C09-895485691F36}" type="datetimeFigureOut">
              <a:rPr lang="en-US" smtClean="0"/>
              <a:t>3/26/26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584E60-9419-F38F-B5F9-51C39ABBF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427825-0DCC-40E5-8223-429A43874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F481E-FCE1-9D48-9A23-52EB15FB0D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47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BB99318-9CDD-0F1C-832D-E75E94B6B5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8FDB34E-582B-840E-4E16-5B4CA2C9AD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2C9899-32B8-E85F-46B2-26068592DF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49946-9383-FF42-9C09-895485691F36}" type="datetimeFigureOut">
              <a:rPr lang="en-US" smtClean="0"/>
              <a:t>3/26/26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95707B-75D3-0743-CBA0-30D13C4F2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C73B18-5A8A-556B-7272-BDFEEFF08F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F481E-FCE1-9D48-9A23-52EB15FB0D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63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B930C5-B39D-306B-9F41-A9DE5A422F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7E418D-0220-4DCE-DF11-419474D8BF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BA8A3E-5323-B5A7-A6BA-41EC988551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49946-9383-FF42-9C09-895485691F36}" type="datetimeFigureOut">
              <a:rPr lang="en-US" smtClean="0"/>
              <a:t>3/26/26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034D77-969B-89CD-4C7D-8701CC08B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987450-39D7-E290-7417-150ACB034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F481E-FCE1-9D48-9A23-52EB15FB0D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8223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D19F86-0485-93C5-CB8E-0FFF607CB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3A8A38-870A-69C6-ACC1-8AAA202AF2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889E97-B084-D324-DA5F-195DA47A82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49946-9383-FF42-9C09-895485691F36}" type="datetimeFigureOut">
              <a:rPr lang="en-US" smtClean="0"/>
              <a:t>3/26/26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81FADB-2DDE-2937-DDB0-368EDA430F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CFFEB-1C42-F6DF-6A0D-00DC3E4CB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F481E-FCE1-9D48-9A23-52EB15FB0D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0504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CE7C14-A99D-F4A6-9890-D0DAA3DB14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F448F8-E8D9-2F53-D6C4-FD53ACCD7A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0C3553-EFAC-073D-39E9-06651A4739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1F2564-9393-9EA6-FDD9-93AD51694E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49946-9383-FF42-9C09-895485691F36}" type="datetimeFigureOut">
              <a:rPr lang="en-US" smtClean="0"/>
              <a:t>3/26/26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2833B6-9469-E59A-D96A-E79F4645B3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4E9CF9-5803-9462-3D0A-2B3D8ADF6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F481E-FCE1-9D48-9A23-52EB15FB0D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188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8B650E-D4B7-7412-486F-1C5BA378B3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E35B26-C525-A4E7-9902-6CF4362949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6E4AA2-893E-4058-6C27-0BEBC52351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26C778E-66A2-A574-4FE5-5981A50356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D53986E-B3C4-E096-5348-2F51995E56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CE7B8AE-563B-A84F-4ED3-FA7CF7BC6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49946-9383-FF42-9C09-895485691F36}" type="datetimeFigureOut">
              <a:rPr lang="en-US" smtClean="0"/>
              <a:t>3/26/26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44A328E-817C-D107-C103-078AB0CD2A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FD4B37C-0320-A563-B2FF-026688501E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F481E-FCE1-9D48-9A23-52EB15FB0D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238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80B10A-5D16-EB20-2D1A-AF7F1FAD62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77A383-4DD9-D92D-CC1F-E06F9FEBFE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49946-9383-FF42-9C09-895485691F36}" type="datetimeFigureOut">
              <a:rPr lang="en-US" smtClean="0"/>
              <a:t>3/26/26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80A0A1F-C950-3B83-9A37-23C379B9B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E70E649-A63C-DBE4-5BA9-A4C226BCE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F481E-FCE1-9D48-9A23-52EB15FB0D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087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0975077-3170-373C-9315-F470FC8F68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49946-9383-FF42-9C09-895485691F36}" type="datetimeFigureOut">
              <a:rPr lang="en-US" smtClean="0"/>
              <a:t>3/26/26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071F45-356D-47A1-CF53-6B07375D64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8624CB-168C-3177-0CA6-4AD68D36E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F481E-FCE1-9D48-9A23-52EB15FB0D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4048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905C13-1451-49FB-11C8-46F20DED0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D0B90A-901E-F65B-AF03-B86B798ABE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48C46B-4CD9-7399-9BBE-DD144BE27A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4F29C9-589D-D741-6793-76E68D12F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49946-9383-FF42-9C09-895485691F36}" type="datetimeFigureOut">
              <a:rPr lang="en-US" smtClean="0"/>
              <a:t>3/26/26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7DF248-3269-658F-B05B-964028668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E83033-BE3A-9AA1-B390-3991E146B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F481E-FCE1-9D48-9A23-52EB15FB0D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6860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6A5CC2-720A-FE4E-5FF3-219BBEED8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7015C2A-AFE6-1A8C-25DB-CF4DEE4CB57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E1573E-4B0A-5D9E-A3FB-D6CB87993F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BF2E76-64F6-25E0-DA99-69E2977CD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49946-9383-FF42-9C09-895485691F36}" type="datetimeFigureOut">
              <a:rPr lang="en-US" smtClean="0"/>
              <a:t>3/26/26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FA7880-A3C7-F454-2962-572D0DF4D1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78787F-17BA-356E-1A1C-5B9FCD8B4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F481E-FCE1-9D48-9A23-52EB15FB0D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599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5AC9468-3C7E-8980-7A87-A6BB05E23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C3E4CB-5B6F-D03C-DF19-4FA3E439D3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231FBB-00AC-3FF5-C24B-97013BAD39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9A49946-9383-FF42-9C09-895485691F36}" type="datetimeFigureOut">
              <a:rPr lang="en-US" smtClean="0"/>
              <a:t>3/26/26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92ECFD-2183-A5DE-C908-7DD8D78BAF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C88DEB-7DE7-3159-0524-B823CA3B63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9AF481E-FCE1-9D48-9A23-52EB15FB0D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1433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282F774-919E-3BF6-A90D-72AD4E2FFD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89" y="3437721"/>
            <a:ext cx="4379288" cy="330906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B0FA814-E2B2-1EAE-6C74-11E294EF40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64355" y="2679700"/>
            <a:ext cx="3135655" cy="4178300"/>
          </a:xfrm>
          <a:prstGeom prst="rect">
            <a:avLst/>
          </a:prstGeom>
        </p:spPr>
      </p:pic>
      <p:sp>
        <p:nvSpPr>
          <p:cNvPr id="10" name="Rectangle 3">
            <a:extLst>
              <a:ext uri="{FF2B5EF4-FFF2-40B4-BE49-F238E27FC236}">
                <a16:creationId xmlns:a16="http://schemas.microsoft.com/office/drawing/2014/main" id="{5F0784DA-EA54-C07D-5E01-2B7B512DEE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989" y="165882"/>
            <a:ext cx="6483178" cy="1769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Come visit Daniel from the Ed Leith Cretaceous Menagerie around Winnipeg during Spring Break!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</a:rPr>
            </a:b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3C0F84B-A5C3-7CF9-3BF8-8BF45FC7B82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9822" t="14624" r="8817"/>
          <a:stretch>
            <a:fillRect/>
          </a:stretch>
        </p:blipFill>
        <p:spPr>
          <a:xfrm>
            <a:off x="4826000" y="3437721"/>
            <a:ext cx="3810429" cy="335987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AA0A14F-C191-9FBB-C7B1-9B13EF5623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05600" y="102820"/>
            <a:ext cx="5486400" cy="876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1E909CC8-F946-9060-102B-8B7F322747DD}"/>
              </a:ext>
            </a:extLst>
          </p:cNvPr>
          <p:cNvSpPr txBox="1"/>
          <p:nvPr/>
        </p:nvSpPr>
        <p:spPr>
          <a:xfrm>
            <a:off x="91989" y="1676162"/>
            <a:ext cx="8127101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YWG Airport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: Saturday March 28-Monday March 30</a:t>
            </a:r>
            <a:r>
              <a:rPr kumimoji="0" lang="en-US" altLang="en-US" sz="1400" b="0" i="0" u="none" strike="noStrike" cap="none" normalizeH="0" baseline="30000" dirty="0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th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 at the community table on the departures floor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The Leaf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: Discovery Station in the Mediterranean Biome, March 31 and April 1, 10:00am-3:00pm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The Zoo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: Discovery Station at Gateway to the Arctic, April 2, 10:00-3:00pm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The Manitoba Museum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: April 3, 4:00-9:00pm First Fridays</a:t>
            </a:r>
            <a:endParaRPr lang="en-US" sz="1400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8DCCCFCE-1C3E-9613-32F8-F20198ADE6E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0826" b="95630" l="14249" r="97583">
                        <a14:foregroundMark x1="88168" y1="67938" x2="99873" y2="81009"/>
                        <a14:foregroundMark x1="99873" y1="81009" x2="87850" y2="69487"/>
                        <a14:foregroundMark x1="87850" y1="69487" x2="97646" y2="80652"/>
                        <a14:foregroundMark x1="55216" y1="74255" x2="56107" y2="74255"/>
                        <a14:foregroundMark x1="57252" y1="74613" x2="58142" y2="75169"/>
                        <a14:foregroundMark x1="56234" y1="73977" x2="57252" y2="74613"/>
                        <a14:foregroundMark x1="56474" y1="74613" x2="58270" y2="75368"/>
                        <a14:foregroundMark x1="54771" y1="73897" x2="56474" y2="74613"/>
                        <a14:foregroundMark x1="49046" y1="61104" x2="58715" y2="61184"/>
                        <a14:foregroundMark x1="61514" y1="61184" x2="72774" y2="61104"/>
                        <a14:foregroundMark x1="56997" y1="61104" x2="56361" y2="60906"/>
                        <a14:foregroundMark x1="18755" y1="69408" x2="17303" y2="74176"/>
                        <a14:foregroundMark x1="14695" y1="75248" x2="14249" y2="74533"/>
                        <a14:backgroundMark x1="40712" y1="68415" x2="40458" y2="69130"/>
                        <a14:backgroundMark x1="62659" y1="80731" x2="62405" y2="80850"/>
                        <a14:backgroundMark x1="56107" y1="76003" x2="56107" y2="76003"/>
                        <a14:backgroundMark x1="58015" y1="74255" x2="58015" y2="74255"/>
                        <a14:backgroundMark x1="57824" y1="74056" x2="57824" y2="74056"/>
                        <a14:backgroundMark x1="58015" y1="74613" x2="58015" y2="74613"/>
                        <a14:backgroundMark x1="75573" y1="63290" x2="75573" y2="63290"/>
                        <a14:backgroundMark x1="18957" y1="68494" x2="18066" y2="68971"/>
                        <a14:backgroundMark x1="18511" y1="69408" x2="18511" y2="69408"/>
                        <a14:backgroundMark x1="18639" y1="68772" x2="19211" y2="68693"/>
                      </a14:backgroundRemoval>
                    </a14:imgEffect>
                  </a14:imgLayer>
                </a14:imgProps>
              </a:ext>
            </a:extLst>
          </a:blip>
          <a:srcRect l="7678" t="56561"/>
          <a:stretch>
            <a:fillRect/>
          </a:stretch>
        </p:blipFill>
        <p:spPr>
          <a:xfrm>
            <a:off x="9317641" y="730197"/>
            <a:ext cx="2874359" cy="2165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4854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74</Words>
  <Application>Microsoft Macintosh PowerPoint</Application>
  <PresentationFormat>Widescreen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Kirstin Brink</dc:creator>
  <cp:lastModifiedBy>Kirstin Brink</cp:lastModifiedBy>
  <cp:revision>2</cp:revision>
  <dcterms:created xsi:type="dcterms:W3CDTF">2026-03-26T17:32:22Z</dcterms:created>
  <dcterms:modified xsi:type="dcterms:W3CDTF">2026-03-26T17:47:24Z</dcterms:modified>
</cp:coreProperties>
</file>