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/>
    <p:restoredTop sz="94720"/>
  </p:normalViewPr>
  <p:slideViewPr>
    <p:cSldViewPr snapToGrid="0">
      <p:cViewPr>
        <p:scale>
          <a:sx n="101" d="100"/>
          <a:sy n="101" d="100"/>
        </p:scale>
        <p:origin x="180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09C74-4F63-0C1E-6DAA-56BDFAED8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3A9D2-BD84-1D3D-493D-DCACE5527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CA6DB-ADB0-8CEA-ACA6-22F00785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946-9383-FF42-9C09-895485691F36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59117-9A68-EA68-F476-1459AD7E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509DB-7D86-E45F-64D2-D0DC6979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481E-FCE1-9D48-9A23-52EB15FB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4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22A45-A837-78A4-A116-9AA7AFB6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918C8-25CC-1FDD-A8B2-4EF269246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D6E1E-52F9-5485-2531-997953DA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946-9383-FF42-9C09-895485691F36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84E60-9419-F38F-B5F9-51C39ABBF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27825-0DCC-40E5-8223-429A4387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481E-FCE1-9D48-9A23-52EB15FB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7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99318-9CDD-0F1C-832D-E75E94B6B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DB34E-582B-840E-4E16-5B4CA2C9A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C9899-32B8-E85F-46B2-26068592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946-9383-FF42-9C09-895485691F36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5707B-75D3-0743-CBA0-30D13C4F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73B18-5A8A-556B-7272-BDFEEFF0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481E-FCE1-9D48-9A23-52EB15FB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30C5-B39D-306B-9F41-A9DE5A42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E418D-0220-4DCE-DF11-419474D8B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A8A3E-5323-B5A7-A6BA-41EC988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946-9383-FF42-9C09-895485691F36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34D77-969B-89CD-4C7D-8701CC08B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87450-39D7-E290-7417-150ACB03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481E-FCE1-9D48-9A23-52EB15FB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2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9F86-0485-93C5-CB8E-0FFF607C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A8A38-870A-69C6-ACC1-8AAA202AF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89E97-B084-D324-DA5F-195DA47A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946-9383-FF42-9C09-895485691F36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1FADB-2DDE-2937-DDB0-368EDA43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CFFEB-1C42-F6DF-6A0D-00DC3E4C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481E-FCE1-9D48-9A23-52EB15FB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5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7C14-A99D-F4A6-9890-D0DAA3DB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448F8-E8D9-2F53-D6C4-FD53ACCD7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C3553-EFAC-073D-39E9-06651A473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F2564-9393-9EA6-FDD9-93AD5169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946-9383-FF42-9C09-895485691F36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833B6-9469-E59A-D96A-E79F4645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E9CF9-5803-9462-3D0A-2B3D8ADF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481E-FCE1-9D48-9A23-52EB15FB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650E-D4B7-7412-486F-1C5BA378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35B26-C525-A4E7-9902-6CF436294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E4AA2-893E-4058-6C27-0BEBC5235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C778E-66A2-A574-4FE5-5981A5035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3986E-B3C4-E096-5348-2F51995E5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7B8AE-563B-A84F-4ED3-FA7CF7BC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946-9383-FF42-9C09-895485691F36}" type="datetimeFigureOut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4A328E-817C-D107-C103-078AB0CD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4B37C-0320-A563-B2FF-02668850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481E-FCE1-9D48-9A23-52EB15FB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3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0B10A-5D16-EB20-2D1A-AF7F1FAD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7A383-4DD9-D92D-CC1F-E06F9FEB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946-9383-FF42-9C09-895485691F36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A0A1F-C950-3B83-9A37-23C379B9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0E649-A63C-DBE4-5BA9-A4C226BC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481E-FCE1-9D48-9A23-52EB15FB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975077-3170-373C-9315-F470FC8F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946-9383-FF42-9C09-895485691F36}" type="datetimeFigureOut">
              <a:rPr lang="en-US" smtClean="0"/>
              <a:t>3/26/26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71F45-356D-47A1-CF53-6B07375D6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624CB-168C-3177-0CA6-4AD68D36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481E-FCE1-9D48-9A23-52EB15FB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5C13-1451-49FB-11C8-46F20DED0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0B90A-901E-F65B-AF03-B86B798AB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8C46B-4CD9-7399-9BBE-DD144BE27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F29C9-589D-D741-6793-76E68D12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946-9383-FF42-9C09-895485691F36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DF248-3269-658F-B05B-96402866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83033-BE3A-9AA1-B390-3991E146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481E-FCE1-9D48-9A23-52EB15FB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5CC2-720A-FE4E-5FF3-219BBEED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015C2A-AFE6-1A8C-25DB-CF4DEE4CB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1573E-4B0A-5D9E-A3FB-D6CB87993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F2E76-64F6-25E0-DA99-69E2977C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9946-9383-FF42-9C09-895485691F36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A7880-A3C7-F454-2962-572D0DF4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8787F-17BA-356E-1A1C-5B9FCD8B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F481E-FCE1-9D48-9A23-52EB15FB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C9468-3C7E-8980-7A87-A6BB05E2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3E4CB-5B6F-D03C-DF19-4FA3E439D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31FBB-00AC-3FF5-C24B-97013BAD3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A49946-9383-FF42-9C09-895485691F36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2ECFD-2183-A5DE-C908-7DD8D78BA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88DEB-7DE7-3159-0524-B823CA3B6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AF481E-FCE1-9D48-9A23-52EB15FB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82F774-919E-3BF6-A90D-72AD4E2FF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9" y="3437721"/>
            <a:ext cx="4379288" cy="3309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0FA814-E2B2-1EAE-6C74-11E294EF4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355" y="2679700"/>
            <a:ext cx="3135655" cy="4178300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5F0784DA-EA54-C07D-5E01-2B7B512DE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89" y="165882"/>
            <a:ext cx="6483178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Come visit Daniel from the Ed Leith Cretaceous Menagerie around Winnipeg during Spring Break!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C0F84B-A5C3-7CF9-3BF8-8BF45FC7B8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822" t="14624" r="8817"/>
          <a:stretch>
            <a:fillRect/>
          </a:stretch>
        </p:blipFill>
        <p:spPr>
          <a:xfrm>
            <a:off x="4826000" y="3437721"/>
            <a:ext cx="3810429" cy="33598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A0A14F-C191-9FBB-C7B1-9B13EF562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102820"/>
            <a:ext cx="5486400" cy="876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909CC8-F946-9060-102B-8B7F322747DD}"/>
              </a:ext>
            </a:extLst>
          </p:cNvPr>
          <p:cNvSpPr txBox="1"/>
          <p:nvPr/>
        </p:nvSpPr>
        <p:spPr>
          <a:xfrm>
            <a:off x="91989" y="1676162"/>
            <a:ext cx="81271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YWG Airport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Saturday March 28-Monday March 30</a:t>
            </a:r>
            <a:r>
              <a:rPr kumimoji="0" lang="en-US" altLang="en-US" sz="1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at the community table on the departures floor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Leaf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Discovery Station in the Mediterranean Biome, March 31 and April 1, 10:00am-3:00pm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Zoo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Discovery Station at Gateway to the Arctic, April 2, 10:00-3:00pm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Manitoba Museum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 April 3, 4:00-9:00pm First Fridays</a:t>
            </a:r>
            <a:endParaRPr lang="en-US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CCCFCE-1C3E-9613-32F8-F20198ADE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826" b="95630" l="14249" r="97583">
                        <a14:foregroundMark x1="88168" y1="67938" x2="99873" y2="81009"/>
                        <a14:foregroundMark x1="99873" y1="81009" x2="87850" y2="69487"/>
                        <a14:foregroundMark x1="87850" y1="69487" x2="97646" y2="80652"/>
                        <a14:foregroundMark x1="55216" y1="74255" x2="56107" y2="74255"/>
                        <a14:foregroundMark x1="57252" y1="74613" x2="58142" y2="75169"/>
                        <a14:foregroundMark x1="56234" y1="73977" x2="57252" y2="74613"/>
                        <a14:foregroundMark x1="56474" y1="74613" x2="58270" y2="75368"/>
                        <a14:foregroundMark x1="54771" y1="73897" x2="56474" y2="74613"/>
                        <a14:foregroundMark x1="49046" y1="61104" x2="58715" y2="61184"/>
                        <a14:foregroundMark x1="61514" y1="61184" x2="72774" y2="61104"/>
                        <a14:foregroundMark x1="56997" y1="61104" x2="56361" y2="60906"/>
                        <a14:foregroundMark x1="18755" y1="69408" x2="17303" y2="74176"/>
                        <a14:foregroundMark x1="14695" y1="75248" x2="14249" y2="74533"/>
                        <a14:backgroundMark x1="40712" y1="68415" x2="40458" y2="69130"/>
                        <a14:backgroundMark x1="62659" y1="80731" x2="62405" y2="80850"/>
                        <a14:backgroundMark x1="56107" y1="76003" x2="56107" y2="76003"/>
                        <a14:backgroundMark x1="58015" y1="74255" x2="58015" y2="74255"/>
                        <a14:backgroundMark x1="57824" y1="74056" x2="57824" y2="74056"/>
                        <a14:backgroundMark x1="58015" y1="74613" x2="58015" y2="74613"/>
                        <a14:backgroundMark x1="75573" y1="63290" x2="75573" y2="63290"/>
                        <a14:backgroundMark x1="18957" y1="68494" x2="18066" y2="68971"/>
                        <a14:backgroundMark x1="18511" y1="69408" x2="18511" y2="69408"/>
                        <a14:backgroundMark x1="18639" y1="68772" x2="19211" y2="68693"/>
                      </a14:backgroundRemoval>
                    </a14:imgEffect>
                  </a14:imgLayer>
                </a14:imgProps>
              </a:ext>
            </a:extLst>
          </a:blip>
          <a:srcRect l="7678" t="56561"/>
          <a:stretch>
            <a:fillRect/>
          </a:stretch>
        </p:blipFill>
        <p:spPr>
          <a:xfrm>
            <a:off x="9317641" y="730197"/>
            <a:ext cx="2874359" cy="216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8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74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Kirstin Brink</dc:creator>
  <cp:lastModifiedBy>Kirstin Brink</cp:lastModifiedBy>
  <cp:revision>2</cp:revision>
  <dcterms:created xsi:type="dcterms:W3CDTF">2026-03-26T17:32:22Z</dcterms:created>
  <dcterms:modified xsi:type="dcterms:W3CDTF">2026-03-26T17:47:24Z</dcterms:modified>
</cp:coreProperties>
</file>